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7" roundtripDataSignature="AMtx7mjxQU1S/FbUsSpCh5fbcnqr47DG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0" name="Google Shape;9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03" name="Google Shape;2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13" name="Google Shape;2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29" name="Google Shape;2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36" name="Google Shape;23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82" name="Google Shape;38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3"/>
          <p:cNvSpPr txBox="1"/>
          <p:nvPr>
            <p:ph type="ctrTitle"/>
          </p:nvPr>
        </p:nvSpPr>
        <p:spPr>
          <a:xfrm>
            <a:off x="4953000" y="1676400"/>
            <a:ext cx="3810000"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4000"/>
              <a:buFont typeface="Calibri"/>
              <a:buNone/>
              <a:defRPr sz="40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 type="subTitle"/>
          </p:nvPr>
        </p:nvSpPr>
        <p:spPr>
          <a:xfrm>
            <a:off x="5257800" y="3505200"/>
            <a:ext cx="3255818" cy="2057400"/>
          </a:xfrm>
          <a:prstGeom prst="rect">
            <a:avLst/>
          </a:prstGeom>
          <a:noFill/>
          <a:ln>
            <a:noFill/>
          </a:ln>
        </p:spPr>
        <p:txBody>
          <a:bodyPr anchorCtr="0" anchor="t" bIns="45700" lIns="91425" spcFirstLastPara="1" rIns="91425" wrap="square" tIns="45700">
            <a:normAutofit/>
          </a:bodyPr>
          <a:lstStyle>
            <a:lvl1pPr lvl="0" marR="0" rtl="0" algn="ctr">
              <a:lnSpc>
                <a:spcPct val="150000"/>
              </a:lnSpc>
              <a:spcBef>
                <a:spcPts val="600"/>
              </a:spcBef>
              <a:spcAft>
                <a:spcPts val="0"/>
              </a:spcAft>
              <a:buClr>
                <a:srgbClr val="007033"/>
              </a:buClr>
              <a:buSzPts val="3000"/>
              <a:buFont typeface="Arial"/>
              <a:buNone/>
              <a:defRPr b="0" i="0" sz="3000" u="none" cap="none" strike="noStrike">
                <a:solidFill>
                  <a:srgbClr val="262626"/>
                </a:solidFill>
                <a:latin typeface="Calibri"/>
                <a:ea typeface="Calibri"/>
                <a:cs typeface="Calibri"/>
                <a:sym typeface="Calibri"/>
              </a:defRPr>
            </a:lvl1pPr>
            <a:lvl2pPr lvl="1" marR="0" rtl="0" algn="ctr">
              <a:lnSpc>
                <a:spcPct val="150000"/>
              </a:lnSpc>
              <a:spcBef>
                <a:spcPts val="600"/>
              </a:spcBef>
              <a:spcAft>
                <a:spcPts val="0"/>
              </a:spcAft>
              <a:buClr>
                <a:srgbClr val="007033"/>
              </a:buClr>
              <a:buSzPts val="2200"/>
              <a:buFont typeface="Arial"/>
              <a:buNone/>
              <a:defRPr b="0" i="0" sz="2200" u="none" cap="none" strike="noStrike">
                <a:solidFill>
                  <a:srgbClr val="888888"/>
                </a:solidFill>
                <a:latin typeface="Calibri"/>
                <a:ea typeface="Calibri"/>
                <a:cs typeface="Calibri"/>
                <a:sym typeface="Calibri"/>
              </a:defRPr>
            </a:lvl2pPr>
            <a:lvl3pPr lvl="2" marR="0" rtl="0" algn="ctr">
              <a:lnSpc>
                <a:spcPct val="150000"/>
              </a:lnSpc>
              <a:spcBef>
                <a:spcPts val="600"/>
              </a:spcBef>
              <a:spcAft>
                <a:spcPts val="0"/>
              </a:spcAft>
              <a:buClr>
                <a:srgbClr val="007033"/>
              </a:buClr>
              <a:buSzPts val="2000"/>
              <a:buFont typeface="Arial"/>
              <a:buNone/>
              <a:defRPr b="0" i="0" sz="2000" u="none" cap="none" strike="noStrike">
                <a:solidFill>
                  <a:srgbClr val="888888"/>
                </a:solidFill>
                <a:latin typeface="Calibri"/>
                <a:ea typeface="Calibri"/>
                <a:cs typeface="Calibri"/>
                <a:sym typeface="Calibri"/>
              </a:defRPr>
            </a:lvl3pPr>
            <a:lvl4pPr lvl="3" marR="0" rtl="0" algn="ctr">
              <a:lnSpc>
                <a:spcPct val="150000"/>
              </a:lnSpc>
              <a:spcBef>
                <a:spcPts val="600"/>
              </a:spcBef>
              <a:spcAft>
                <a:spcPts val="0"/>
              </a:spcAft>
              <a:buClr>
                <a:srgbClr val="007033"/>
              </a:buClr>
              <a:buSzPts val="1800"/>
              <a:buFont typeface="Arial"/>
              <a:buNone/>
              <a:defRPr b="0" i="0" sz="1800" u="none" cap="none" strike="noStrike">
                <a:solidFill>
                  <a:srgbClr val="888888"/>
                </a:solidFill>
                <a:latin typeface="Calibri"/>
                <a:ea typeface="Calibri"/>
                <a:cs typeface="Calibri"/>
                <a:sym typeface="Calibri"/>
              </a:defRPr>
            </a:lvl4pPr>
            <a:lvl5pPr lvl="4" marR="0" rtl="0" algn="ctr">
              <a:lnSpc>
                <a:spcPct val="150000"/>
              </a:lnSpc>
              <a:spcBef>
                <a:spcPts val="600"/>
              </a:spcBef>
              <a:spcAft>
                <a:spcPts val="0"/>
              </a:spcAft>
              <a:buClr>
                <a:srgbClr val="007033"/>
              </a:buClr>
              <a:buSzPts val="1800"/>
              <a:buFont typeface="Arial"/>
              <a:buNone/>
              <a:defRPr b="0" i="0" sz="1800" u="none" cap="none" strike="noStrike">
                <a:solidFill>
                  <a:srgbClr val="888888"/>
                </a:solidFill>
                <a:latin typeface="Calibri"/>
                <a:ea typeface="Calibri"/>
                <a:cs typeface="Calibri"/>
                <a:sym typeface="Calibri"/>
              </a:defRPr>
            </a:lvl5pPr>
            <a:lvl6pPr lvl="5" marR="0" rtl="0" algn="ctr">
              <a:spcBef>
                <a:spcPts val="600"/>
              </a:spcBef>
              <a:spcAft>
                <a:spcPts val="0"/>
              </a:spcAft>
              <a:buClr>
                <a:schemeClr val="accent1"/>
              </a:buClr>
              <a:buSzPts val="1600"/>
              <a:buFont typeface="Arial"/>
              <a:buNone/>
              <a:defRPr b="0" i="0" sz="1600" u="none" cap="none" strike="noStrike">
                <a:solidFill>
                  <a:srgbClr val="888888"/>
                </a:solidFill>
                <a:latin typeface="Times New Roman"/>
                <a:ea typeface="Times New Roman"/>
                <a:cs typeface="Times New Roman"/>
                <a:sym typeface="Times New Roman"/>
              </a:defRPr>
            </a:lvl6pPr>
            <a:lvl7pPr lvl="6" marR="0" rtl="0" algn="ctr">
              <a:spcBef>
                <a:spcPts val="320"/>
              </a:spcBef>
              <a:spcAft>
                <a:spcPts val="0"/>
              </a:spcAft>
              <a:buClr>
                <a:schemeClr val="accent1"/>
              </a:buClr>
              <a:buSzPts val="1600"/>
              <a:buFont typeface="Arial"/>
              <a:buNone/>
              <a:defRPr b="0" i="0" sz="1600" u="none" cap="none" strike="noStrike">
                <a:solidFill>
                  <a:srgbClr val="888888"/>
                </a:solidFill>
                <a:latin typeface="Times New Roman"/>
                <a:ea typeface="Times New Roman"/>
                <a:cs typeface="Times New Roman"/>
                <a:sym typeface="Times New Roman"/>
              </a:defRPr>
            </a:lvl7pPr>
            <a:lvl8pPr lvl="7" marR="0" rtl="0" algn="ctr">
              <a:spcBef>
                <a:spcPts val="320"/>
              </a:spcBef>
              <a:spcAft>
                <a:spcPts val="0"/>
              </a:spcAft>
              <a:buClr>
                <a:schemeClr val="accent1"/>
              </a:buClr>
              <a:buSzPts val="1600"/>
              <a:buFont typeface="Arial"/>
              <a:buNone/>
              <a:defRPr b="0" i="0" sz="1600" u="none" cap="none" strike="noStrike">
                <a:solidFill>
                  <a:srgbClr val="888888"/>
                </a:solidFill>
                <a:latin typeface="Times New Roman"/>
                <a:ea typeface="Times New Roman"/>
                <a:cs typeface="Times New Roman"/>
                <a:sym typeface="Times New Roman"/>
              </a:defRPr>
            </a:lvl8pPr>
            <a:lvl9pPr lvl="8" marR="0" rtl="0" algn="ctr">
              <a:spcBef>
                <a:spcPts val="320"/>
              </a:spcBef>
              <a:spcAft>
                <a:spcPts val="0"/>
              </a:spcAft>
              <a:buClr>
                <a:schemeClr val="accent1"/>
              </a:buClr>
              <a:buSzPts val="1600"/>
              <a:buFont typeface="Arial"/>
              <a:buNone/>
              <a:defRPr b="0" i="0" sz="1600" u="none" cap="none" strike="noStrike">
                <a:solidFill>
                  <a:srgbClr val="888888"/>
                </a:solidFill>
                <a:latin typeface="Times New Roman"/>
                <a:ea typeface="Times New Roman"/>
                <a:cs typeface="Times New Roman"/>
                <a:sym typeface="Times New Roman"/>
              </a:defRPr>
            </a:lvl9pPr>
          </a:lstStyle>
          <a:p/>
        </p:txBody>
      </p:sp>
      <p:sp>
        <p:nvSpPr>
          <p:cNvPr id="16" name="Google Shape;16;p23"/>
          <p:cNvSpPr txBox="1"/>
          <p:nvPr>
            <p:ph idx="11" type="ftr"/>
          </p:nvPr>
        </p:nvSpPr>
        <p:spPr>
          <a:xfrm>
            <a:off x="761999" y="6208776"/>
            <a:ext cx="487386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7" name="Google Shape;17;p23"/>
          <p:cNvSpPr txBox="1"/>
          <p:nvPr>
            <p:ph idx="12" type="sldNum"/>
          </p:nvPr>
        </p:nvSpPr>
        <p:spPr>
          <a:xfrm>
            <a:off x="7620000" y="5687568"/>
            <a:ext cx="7620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Times New Roman"/>
                <a:ea typeface="Times New Roman"/>
                <a:cs typeface="Times New Roman"/>
                <a:sym typeface="Times New Roman"/>
              </a:defRPr>
            </a:lvl1pPr>
            <a:lvl2pPr indent="0" lvl="1" marL="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5" name="Shape 75"/>
        <p:cNvGrpSpPr/>
        <p:nvPr/>
      </p:nvGrpSpPr>
      <p:grpSpPr>
        <a:xfrm>
          <a:off x="0" y="0"/>
          <a:ext cx="0" cy="0"/>
          <a:chOff x="0" y="0"/>
          <a:chExt cx="0" cy="0"/>
        </a:xfrm>
      </p:grpSpPr>
      <p:sp>
        <p:nvSpPr>
          <p:cNvPr id="76" name="Google Shape;76;p32"/>
          <p:cNvSpPr txBox="1"/>
          <p:nvPr>
            <p:ph type="title"/>
          </p:nvPr>
        </p:nvSpPr>
        <p:spPr>
          <a:xfrm>
            <a:off x="228600" y="533400"/>
            <a:ext cx="8690112" cy="1066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005828"/>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 type="body"/>
          </p:nvPr>
        </p:nvSpPr>
        <p:spPr>
          <a:xfrm rot="5400000">
            <a:off x="2590800" y="-990600"/>
            <a:ext cx="3886200" cy="723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600"/>
              </a:spcBef>
              <a:spcAft>
                <a:spcPts val="0"/>
              </a:spcAft>
              <a:buClr>
                <a:srgbClr val="007033"/>
              </a:buClr>
              <a:buSzPts val="2400"/>
              <a:buFont typeface="Arial"/>
              <a:buNone/>
              <a:defRPr b="0" i="0" sz="2400" u="none" cap="none" strike="noStrike">
                <a:solidFill>
                  <a:schemeClr val="dk2"/>
                </a:solidFill>
                <a:latin typeface="Calibri"/>
                <a:ea typeface="Calibri"/>
                <a:cs typeface="Calibri"/>
                <a:sym typeface="Calibri"/>
              </a:defRPr>
            </a:lvl1pPr>
            <a:lvl2pPr indent="-368300" lvl="1" marL="914400" marR="0" rtl="0" algn="l">
              <a:lnSpc>
                <a:spcPct val="150000"/>
              </a:lnSpc>
              <a:spcBef>
                <a:spcPts val="600"/>
              </a:spcBef>
              <a:spcAft>
                <a:spcPts val="0"/>
              </a:spcAft>
              <a:buClr>
                <a:srgbClr val="007033"/>
              </a:buClr>
              <a:buSzPts val="2200"/>
              <a:buFont typeface="Arial"/>
              <a:buChar char="•"/>
              <a:defRPr b="0" i="0" sz="2200" u="none" cap="none" strike="noStrike">
                <a:solidFill>
                  <a:schemeClr val="dk2"/>
                </a:solidFill>
                <a:latin typeface="Calibri"/>
                <a:ea typeface="Calibri"/>
                <a:cs typeface="Calibri"/>
                <a:sym typeface="Calibri"/>
              </a:defRPr>
            </a:lvl2pPr>
            <a:lvl3pPr indent="-355600" lvl="2" marL="1371600" marR="0" rtl="0" algn="l">
              <a:lnSpc>
                <a:spcPct val="150000"/>
              </a:lnSpc>
              <a:spcBef>
                <a:spcPts val="600"/>
              </a:spcBef>
              <a:spcAft>
                <a:spcPts val="0"/>
              </a:spcAft>
              <a:buClr>
                <a:srgbClr val="007033"/>
              </a:buClr>
              <a:buSzPts val="2000"/>
              <a:buFont typeface="Arial"/>
              <a:buChar char="•"/>
              <a:defRPr b="0" i="0" sz="2000" u="none" cap="none" strike="noStrike">
                <a:solidFill>
                  <a:schemeClr val="dk2"/>
                </a:solidFill>
                <a:latin typeface="Calibri"/>
                <a:ea typeface="Calibri"/>
                <a:cs typeface="Calibri"/>
                <a:sym typeface="Calibri"/>
              </a:defRPr>
            </a:lvl3pPr>
            <a:lvl4pPr indent="-342900" lvl="3" marL="18288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78" name="Google Shape;78;p32"/>
          <p:cNvSpPr txBox="1"/>
          <p:nvPr>
            <p:ph idx="10" type="dt"/>
          </p:nvPr>
        </p:nvSpPr>
        <p:spPr>
          <a:xfrm>
            <a:off x="6248400" y="620877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9" name="Google Shape;79;p32"/>
          <p:cNvSpPr txBox="1"/>
          <p:nvPr>
            <p:ph idx="11" type="ftr"/>
          </p:nvPr>
        </p:nvSpPr>
        <p:spPr>
          <a:xfrm>
            <a:off x="761999" y="6208776"/>
            <a:ext cx="487386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0" name="Google Shape;80;p32"/>
          <p:cNvSpPr txBox="1"/>
          <p:nvPr>
            <p:ph idx="12" type="sldNum"/>
          </p:nvPr>
        </p:nvSpPr>
        <p:spPr>
          <a:xfrm>
            <a:off x="7620000" y="5687568"/>
            <a:ext cx="7620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33"/>
          <p:cNvSpPr txBox="1"/>
          <p:nvPr>
            <p:ph type="title"/>
          </p:nvPr>
        </p:nvSpPr>
        <p:spPr>
          <a:xfrm rot="5400000">
            <a:off x="-1028699" y="2476500"/>
            <a:ext cx="5410199" cy="1828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005828"/>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 type="body"/>
          </p:nvPr>
        </p:nvSpPr>
        <p:spPr>
          <a:xfrm rot="5400000">
            <a:off x="3009900" y="266701"/>
            <a:ext cx="4876800" cy="5715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600"/>
              </a:spcBef>
              <a:spcAft>
                <a:spcPts val="0"/>
              </a:spcAft>
              <a:buClr>
                <a:srgbClr val="007033"/>
              </a:buClr>
              <a:buSzPts val="2400"/>
              <a:buFont typeface="Arial"/>
              <a:buNone/>
              <a:defRPr b="0" i="0" sz="2400" u="none" cap="none" strike="noStrike">
                <a:solidFill>
                  <a:schemeClr val="dk2"/>
                </a:solidFill>
                <a:latin typeface="Calibri"/>
                <a:ea typeface="Calibri"/>
                <a:cs typeface="Calibri"/>
                <a:sym typeface="Calibri"/>
              </a:defRPr>
            </a:lvl1pPr>
            <a:lvl2pPr indent="-368300" lvl="1" marL="914400" marR="0" rtl="0" algn="l">
              <a:lnSpc>
                <a:spcPct val="150000"/>
              </a:lnSpc>
              <a:spcBef>
                <a:spcPts val="600"/>
              </a:spcBef>
              <a:spcAft>
                <a:spcPts val="0"/>
              </a:spcAft>
              <a:buClr>
                <a:srgbClr val="007033"/>
              </a:buClr>
              <a:buSzPts val="2200"/>
              <a:buFont typeface="Arial"/>
              <a:buChar char="•"/>
              <a:defRPr b="0" i="0" sz="2200" u="none" cap="none" strike="noStrike">
                <a:solidFill>
                  <a:schemeClr val="dk2"/>
                </a:solidFill>
                <a:latin typeface="Calibri"/>
                <a:ea typeface="Calibri"/>
                <a:cs typeface="Calibri"/>
                <a:sym typeface="Calibri"/>
              </a:defRPr>
            </a:lvl2pPr>
            <a:lvl3pPr indent="-355600" lvl="2" marL="1371600" marR="0" rtl="0" algn="l">
              <a:lnSpc>
                <a:spcPct val="150000"/>
              </a:lnSpc>
              <a:spcBef>
                <a:spcPts val="600"/>
              </a:spcBef>
              <a:spcAft>
                <a:spcPts val="0"/>
              </a:spcAft>
              <a:buClr>
                <a:srgbClr val="007033"/>
              </a:buClr>
              <a:buSzPts val="2000"/>
              <a:buFont typeface="Arial"/>
              <a:buChar char="•"/>
              <a:defRPr b="0" i="0" sz="2000" u="none" cap="none" strike="noStrike">
                <a:solidFill>
                  <a:schemeClr val="dk2"/>
                </a:solidFill>
                <a:latin typeface="Calibri"/>
                <a:ea typeface="Calibri"/>
                <a:cs typeface="Calibri"/>
                <a:sym typeface="Calibri"/>
              </a:defRPr>
            </a:lvl3pPr>
            <a:lvl4pPr indent="-342900" lvl="3" marL="18288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84" name="Google Shape;84;p33"/>
          <p:cNvSpPr txBox="1"/>
          <p:nvPr>
            <p:ph idx="10" type="dt"/>
          </p:nvPr>
        </p:nvSpPr>
        <p:spPr>
          <a:xfrm>
            <a:off x="6248400" y="620877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5" name="Google Shape;85;p33"/>
          <p:cNvSpPr txBox="1"/>
          <p:nvPr>
            <p:ph idx="11" type="ftr"/>
          </p:nvPr>
        </p:nvSpPr>
        <p:spPr>
          <a:xfrm>
            <a:off x="761999" y="6208776"/>
            <a:ext cx="487386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6" name="Google Shape;86;p33"/>
          <p:cNvSpPr txBox="1"/>
          <p:nvPr>
            <p:ph idx="12" type="sldNum"/>
          </p:nvPr>
        </p:nvSpPr>
        <p:spPr>
          <a:xfrm>
            <a:off x="7620000" y="5687568"/>
            <a:ext cx="7620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18" name="Shape 18"/>
        <p:cNvGrpSpPr/>
        <p:nvPr/>
      </p:nvGrpSpPr>
      <p:grpSpPr>
        <a:xfrm>
          <a:off x="0" y="0"/>
          <a:ext cx="0" cy="0"/>
          <a:chOff x="0" y="0"/>
          <a:chExt cx="0" cy="0"/>
        </a:xfrm>
      </p:grpSpPr>
      <p:sp>
        <p:nvSpPr>
          <p:cNvPr id="19" name="Google Shape;19;p24"/>
          <p:cNvSpPr txBox="1"/>
          <p:nvPr>
            <p:ph idx="10" type="dt"/>
          </p:nvPr>
        </p:nvSpPr>
        <p:spPr>
          <a:xfrm>
            <a:off x="6248400" y="620877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 name="Google Shape;20;p24"/>
          <p:cNvSpPr txBox="1"/>
          <p:nvPr>
            <p:ph idx="11" type="ftr"/>
          </p:nvPr>
        </p:nvSpPr>
        <p:spPr>
          <a:xfrm>
            <a:off x="761999" y="6208776"/>
            <a:ext cx="487386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1" name="Google Shape;21;p24"/>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000">
                <a:solidFill>
                  <a:schemeClr val="dk1"/>
                </a:solidFill>
                <a:latin typeface="Times New Roman"/>
                <a:ea typeface="Times New Roman"/>
                <a:cs typeface="Times New Roman"/>
                <a:sym typeface="Times New Roman"/>
              </a:defRPr>
            </a:lvl1pPr>
            <a:lvl2pPr indent="0" lvl="1" marL="0" marR="0" rtl="0" algn="r">
              <a:spcBef>
                <a:spcPts val="0"/>
              </a:spcBef>
              <a:buNone/>
              <a:defRPr sz="1000">
                <a:solidFill>
                  <a:schemeClr val="dk1"/>
                </a:solidFill>
                <a:latin typeface="Times New Roman"/>
                <a:ea typeface="Times New Roman"/>
                <a:cs typeface="Times New Roman"/>
                <a:sym typeface="Times New Roman"/>
              </a:defRPr>
            </a:lvl2pPr>
            <a:lvl3pPr indent="0" lvl="2" marL="0" marR="0" rtl="0" algn="r">
              <a:spcBef>
                <a:spcPts val="0"/>
              </a:spcBef>
              <a:buNone/>
              <a:defRPr sz="1000">
                <a:solidFill>
                  <a:schemeClr val="dk1"/>
                </a:solidFill>
                <a:latin typeface="Times New Roman"/>
                <a:ea typeface="Times New Roman"/>
                <a:cs typeface="Times New Roman"/>
                <a:sym typeface="Times New Roman"/>
              </a:defRPr>
            </a:lvl3pPr>
            <a:lvl4pPr indent="0" lvl="3" marL="0" marR="0" rtl="0" algn="r">
              <a:spcBef>
                <a:spcPts val="0"/>
              </a:spcBef>
              <a:buNone/>
              <a:defRPr sz="1000">
                <a:solidFill>
                  <a:schemeClr val="dk1"/>
                </a:solidFill>
                <a:latin typeface="Times New Roman"/>
                <a:ea typeface="Times New Roman"/>
                <a:cs typeface="Times New Roman"/>
                <a:sym typeface="Times New Roman"/>
              </a:defRPr>
            </a:lvl4pPr>
            <a:lvl5pPr indent="0" lvl="4" marL="0" marR="0" rtl="0" algn="r">
              <a:spcBef>
                <a:spcPts val="0"/>
              </a:spcBef>
              <a:buNone/>
              <a:defRPr sz="1000">
                <a:solidFill>
                  <a:schemeClr val="dk1"/>
                </a:solidFill>
                <a:latin typeface="Times New Roman"/>
                <a:ea typeface="Times New Roman"/>
                <a:cs typeface="Times New Roman"/>
                <a:sym typeface="Times New Roman"/>
              </a:defRPr>
            </a:lvl5pPr>
            <a:lvl6pPr indent="0" lvl="5" marL="0" marR="0" rtl="0" algn="r">
              <a:spcBef>
                <a:spcPts val="0"/>
              </a:spcBef>
              <a:buNone/>
              <a:defRPr sz="1000">
                <a:solidFill>
                  <a:schemeClr val="dk1"/>
                </a:solidFill>
                <a:latin typeface="Times New Roman"/>
                <a:ea typeface="Times New Roman"/>
                <a:cs typeface="Times New Roman"/>
                <a:sym typeface="Times New Roman"/>
              </a:defRPr>
            </a:lvl6pPr>
            <a:lvl7pPr indent="0" lvl="6" marL="0" marR="0" rtl="0" algn="r">
              <a:spcBef>
                <a:spcPts val="0"/>
              </a:spcBef>
              <a:buNone/>
              <a:defRPr sz="1000">
                <a:solidFill>
                  <a:schemeClr val="dk1"/>
                </a:solidFill>
                <a:latin typeface="Times New Roman"/>
                <a:ea typeface="Times New Roman"/>
                <a:cs typeface="Times New Roman"/>
                <a:sym typeface="Times New Roman"/>
              </a:defRPr>
            </a:lvl7pPr>
            <a:lvl8pPr indent="0" lvl="7" marL="0" marR="0" rtl="0" algn="r">
              <a:spcBef>
                <a:spcPts val="0"/>
              </a:spcBef>
              <a:buNone/>
              <a:defRPr sz="1000">
                <a:solidFill>
                  <a:schemeClr val="dk1"/>
                </a:solidFill>
                <a:latin typeface="Times New Roman"/>
                <a:ea typeface="Times New Roman"/>
                <a:cs typeface="Times New Roman"/>
                <a:sym typeface="Times New Roman"/>
              </a:defRPr>
            </a:lvl8pPr>
            <a:lvl9pPr indent="0" lvl="8" marL="0" marR="0" rt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4"/>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lvl1pPr lvl="0" algn="ctr">
              <a:spcBef>
                <a:spcPts val="0"/>
              </a:spcBef>
              <a:spcAft>
                <a:spcPts val="0"/>
              </a:spcAft>
              <a:buClr>
                <a:srgbClr val="005828"/>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l">
              <a:lnSpc>
                <a:spcPct val="150000"/>
              </a:lnSpc>
              <a:spcBef>
                <a:spcPts val="600"/>
              </a:spcBef>
              <a:spcAft>
                <a:spcPts val="0"/>
              </a:spcAft>
              <a:buClr>
                <a:srgbClr val="007033"/>
              </a:buClr>
              <a:buSzPts val="2400"/>
              <a:buFont typeface="Arial"/>
              <a:buNone/>
              <a:defRPr b="0" i="0" sz="2400" u="none" cap="none" strike="noStrike">
                <a:solidFill>
                  <a:schemeClr val="dk2"/>
                </a:solidFill>
                <a:latin typeface="Calibri"/>
                <a:ea typeface="Calibri"/>
                <a:cs typeface="Calibri"/>
                <a:sym typeface="Calibri"/>
              </a:defRPr>
            </a:lvl1pPr>
            <a:lvl2pPr indent="-368300" lvl="1" marL="914400" marR="0" rtl="0" algn="l">
              <a:lnSpc>
                <a:spcPct val="150000"/>
              </a:lnSpc>
              <a:spcBef>
                <a:spcPts val="600"/>
              </a:spcBef>
              <a:spcAft>
                <a:spcPts val="0"/>
              </a:spcAft>
              <a:buClr>
                <a:srgbClr val="007033"/>
              </a:buClr>
              <a:buSzPts val="2200"/>
              <a:buFont typeface="Arial"/>
              <a:buChar char="•"/>
              <a:defRPr b="0" i="0" sz="2200" u="none" cap="none" strike="noStrike">
                <a:solidFill>
                  <a:schemeClr val="dk2"/>
                </a:solidFill>
                <a:latin typeface="Calibri"/>
                <a:ea typeface="Calibri"/>
                <a:cs typeface="Calibri"/>
                <a:sym typeface="Calibri"/>
              </a:defRPr>
            </a:lvl2pPr>
            <a:lvl3pPr indent="-355600" lvl="2" marL="1371600" marR="0" rtl="0" algn="l">
              <a:lnSpc>
                <a:spcPct val="150000"/>
              </a:lnSpc>
              <a:spcBef>
                <a:spcPts val="600"/>
              </a:spcBef>
              <a:spcAft>
                <a:spcPts val="0"/>
              </a:spcAft>
              <a:buClr>
                <a:srgbClr val="007033"/>
              </a:buClr>
              <a:buSzPts val="2000"/>
              <a:buFont typeface="Arial"/>
              <a:buChar char="•"/>
              <a:defRPr b="0" i="0" sz="2000" u="none" cap="none" strike="noStrike">
                <a:solidFill>
                  <a:schemeClr val="dk2"/>
                </a:solidFill>
                <a:latin typeface="Calibri"/>
                <a:ea typeface="Calibri"/>
                <a:cs typeface="Calibri"/>
                <a:sym typeface="Calibri"/>
              </a:defRPr>
            </a:lvl3pPr>
            <a:lvl4pPr indent="-342900" lvl="3" marL="18288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pic>
        <p:nvPicPr>
          <p:cNvPr id="24" name="Google Shape;24;p24"/>
          <p:cNvPicPr preferRelativeResize="0"/>
          <p:nvPr/>
        </p:nvPicPr>
        <p:blipFill rotWithShape="1">
          <a:blip r:embed="rId2">
            <a:alphaModFix/>
          </a:blip>
          <a:srcRect b="0" l="0" r="0" t="0"/>
          <a:stretch/>
        </p:blipFill>
        <p:spPr>
          <a:xfrm>
            <a:off x="228600" y="152400"/>
            <a:ext cx="8686800" cy="22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sp>
        <p:nvSpPr>
          <p:cNvPr id="26" name="Google Shape;26;p25"/>
          <p:cNvSpPr/>
          <p:nvPr/>
        </p:nvSpPr>
        <p:spPr>
          <a:xfrm>
            <a:off x="777240" y="0"/>
            <a:ext cx="7543800" cy="304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7" name="Google Shape;27;p25"/>
          <p:cNvSpPr txBox="1"/>
          <p:nvPr>
            <p:ph type="title"/>
          </p:nvPr>
        </p:nvSpPr>
        <p:spPr>
          <a:xfrm>
            <a:off x="762000" y="3276600"/>
            <a:ext cx="7543800"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005828"/>
              </a:buClr>
              <a:buSzPts val="5400"/>
              <a:buFont typeface="Calibri"/>
              <a:buNone/>
              <a:defRPr b="0" sz="5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 type="body"/>
          </p:nvPr>
        </p:nvSpPr>
        <p:spPr>
          <a:xfrm>
            <a:off x="762000" y="4953000"/>
            <a:ext cx="6858000" cy="9144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50000"/>
              </a:lnSpc>
              <a:spcBef>
                <a:spcPts val="600"/>
              </a:spcBef>
              <a:spcAft>
                <a:spcPts val="0"/>
              </a:spcAft>
              <a:buClr>
                <a:srgbClr val="007033"/>
              </a:buClr>
              <a:buSzPts val="2800"/>
              <a:buFont typeface="Arial"/>
              <a:buNone/>
              <a:defRPr b="0" i="0" sz="2800" u="none" cap="none" strike="noStrike">
                <a:solidFill>
                  <a:schemeClr val="dk2"/>
                </a:solidFill>
                <a:latin typeface="Calibri"/>
                <a:ea typeface="Calibri"/>
                <a:cs typeface="Calibri"/>
                <a:sym typeface="Calibri"/>
              </a:defRPr>
            </a:lvl1pPr>
            <a:lvl2pPr indent="-228600" lvl="1" marL="914400" marR="0" rtl="0" algn="l">
              <a:lnSpc>
                <a:spcPct val="150000"/>
              </a:lnSpc>
              <a:spcBef>
                <a:spcPts val="600"/>
              </a:spcBef>
              <a:spcAft>
                <a:spcPts val="0"/>
              </a:spcAft>
              <a:buClr>
                <a:srgbClr val="007033"/>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50000"/>
              </a:lnSpc>
              <a:spcBef>
                <a:spcPts val="600"/>
              </a:spcBef>
              <a:spcAft>
                <a:spcPts val="0"/>
              </a:spcAft>
              <a:buClr>
                <a:srgbClr val="007033"/>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50000"/>
              </a:lnSpc>
              <a:spcBef>
                <a:spcPts val="600"/>
              </a:spcBef>
              <a:spcAft>
                <a:spcPts val="0"/>
              </a:spcAft>
              <a:buClr>
                <a:srgbClr val="007033"/>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50000"/>
              </a:lnSpc>
              <a:spcBef>
                <a:spcPts val="600"/>
              </a:spcBef>
              <a:spcAft>
                <a:spcPts val="0"/>
              </a:spcAft>
              <a:buClr>
                <a:srgbClr val="007033"/>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600"/>
              </a:spcBef>
              <a:spcAft>
                <a:spcPts val="0"/>
              </a:spcAft>
              <a:buClr>
                <a:schemeClr val="accent1"/>
              </a:buClr>
              <a:buSzPts val="1400"/>
              <a:buFont typeface="Arial"/>
              <a:buNone/>
              <a:defRPr b="0" i="0" sz="1400" u="none" cap="none" strike="noStrike">
                <a:solidFill>
                  <a:srgbClr val="888888"/>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accent1"/>
              </a:buClr>
              <a:buSzPts val="1400"/>
              <a:buFont typeface="Arial"/>
              <a:buNone/>
              <a:defRPr b="0" i="0" sz="1400" u="none" cap="none" strike="noStrike">
                <a:solidFill>
                  <a:srgbClr val="888888"/>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accent1"/>
              </a:buClr>
              <a:buSzPts val="1400"/>
              <a:buFont typeface="Arial"/>
              <a:buNone/>
              <a:defRPr b="0" i="0" sz="1400" u="none" cap="none" strike="noStrike">
                <a:solidFill>
                  <a:srgbClr val="888888"/>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accent1"/>
              </a:buClr>
              <a:buSzPts val="1400"/>
              <a:buFont typeface="Arial"/>
              <a:buNone/>
              <a:defRPr b="0" i="0" sz="1400" u="none" cap="none" strike="noStrike">
                <a:solidFill>
                  <a:srgbClr val="888888"/>
                </a:solidFill>
                <a:latin typeface="Times New Roman"/>
                <a:ea typeface="Times New Roman"/>
                <a:cs typeface="Times New Roman"/>
                <a:sym typeface="Times New Roman"/>
              </a:defRPr>
            </a:lvl9pPr>
          </a:lstStyle>
          <a:p/>
        </p:txBody>
      </p:sp>
      <p:sp>
        <p:nvSpPr>
          <p:cNvPr id="29" name="Google Shape;29;p25"/>
          <p:cNvSpPr txBox="1"/>
          <p:nvPr>
            <p:ph idx="10" type="dt"/>
          </p:nvPr>
        </p:nvSpPr>
        <p:spPr>
          <a:xfrm>
            <a:off x="6248400" y="620877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0" name="Google Shape;30;p25"/>
          <p:cNvSpPr txBox="1"/>
          <p:nvPr>
            <p:ph idx="11" type="ftr"/>
          </p:nvPr>
        </p:nvSpPr>
        <p:spPr>
          <a:xfrm>
            <a:off x="761999" y="6208776"/>
            <a:ext cx="487386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1" name="Google Shape;31;p25"/>
          <p:cNvSpPr txBox="1"/>
          <p:nvPr>
            <p:ph idx="12" type="sldNum"/>
          </p:nvPr>
        </p:nvSpPr>
        <p:spPr>
          <a:xfrm>
            <a:off x="7620000" y="5687568"/>
            <a:ext cx="7620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32" name="Google Shape;32;p25"/>
          <p:cNvSpPr/>
          <p:nvPr/>
        </p:nvSpPr>
        <p:spPr>
          <a:xfrm>
            <a:off x="777240" y="6172200"/>
            <a:ext cx="7543800" cy="274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228600" y="533400"/>
            <a:ext cx="8690112" cy="1066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005828"/>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 type="body"/>
          </p:nvPr>
        </p:nvSpPr>
        <p:spPr>
          <a:xfrm>
            <a:off x="762000" y="609601"/>
            <a:ext cx="3657600" cy="376732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600"/>
              </a:spcBef>
              <a:spcAft>
                <a:spcPts val="0"/>
              </a:spcAft>
              <a:buClr>
                <a:srgbClr val="007033"/>
              </a:buClr>
              <a:buSzPts val="2800"/>
              <a:buFont typeface="Arial"/>
              <a:buNone/>
              <a:defRPr b="0" i="0" sz="2800" u="none" cap="none" strike="noStrike">
                <a:solidFill>
                  <a:schemeClr val="dk2"/>
                </a:solidFill>
                <a:latin typeface="Calibri"/>
                <a:ea typeface="Calibri"/>
                <a:cs typeface="Calibri"/>
                <a:sym typeface="Calibri"/>
              </a:defRPr>
            </a:lvl1pPr>
            <a:lvl2pPr indent="-381000" lvl="1" marL="914400" marR="0" rtl="0" algn="l">
              <a:lnSpc>
                <a:spcPct val="150000"/>
              </a:lnSpc>
              <a:spcBef>
                <a:spcPts val="600"/>
              </a:spcBef>
              <a:spcAft>
                <a:spcPts val="0"/>
              </a:spcAft>
              <a:buClr>
                <a:srgbClr val="007033"/>
              </a:buClr>
              <a:buSzPts val="2400"/>
              <a:buFont typeface="Arial"/>
              <a:buChar char="•"/>
              <a:defRPr b="0" i="0" sz="2400" u="none" cap="none" strike="noStrike">
                <a:solidFill>
                  <a:schemeClr val="dk2"/>
                </a:solidFill>
                <a:latin typeface="Calibri"/>
                <a:ea typeface="Calibri"/>
                <a:cs typeface="Calibri"/>
                <a:sym typeface="Calibri"/>
              </a:defRPr>
            </a:lvl2pPr>
            <a:lvl3pPr indent="-355600" lvl="2" marL="1371600" marR="0" rtl="0" algn="l">
              <a:lnSpc>
                <a:spcPct val="150000"/>
              </a:lnSpc>
              <a:spcBef>
                <a:spcPts val="600"/>
              </a:spcBef>
              <a:spcAft>
                <a:spcPts val="0"/>
              </a:spcAft>
              <a:buClr>
                <a:srgbClr val="007033"/>
              </a:buClr>
              <a:buSzPts val="2000"/>
              <a:buFont typeface="Arial"/>
              <a:buChar char="•"/>
              <a:defRPr b="0" i="0" sz="2000" u="none" cap="none" strike="noStrike">
                <a:solidFill>
                  <a:schemeClr val="dk2"/>
                </a:solidFill>
                <a:latin typeface="Calibri"/>
                <a:ea typeface="Calibri"/>
                <a:cs typeface="Calibri"/>
                <a:sym typeface="Calibri"/>
              </a:defRPr>
            </a:lvl3pPr>
            <a:lvl4pPr indent="-342900" lvl="3" marL="18288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5pPr>
            <a:lvl6pPr indent="-342900" lvl="5" marL="2743200" marR="0" rtl="0" algn="l">
              <a:spcBef>
                <a:spcPts val="60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9pPr>
          </a:lstStyle>
          <a:p/>
        </p:txBody>
      </p:sp>
      <p:sp>
        <p:nvSpPr>
          <p:cNvPr id="36" name="Google Shape;36;p26"/>
          <p:cNvSpPr txBox="1"/>
          <p:nvPr>
            <p:ph idx="2" type="body"/>
          </p:nvPr>
        </p:nvSpPr>
        <p:spPr>
          <a:xfrm>
            <a:off x="4648200" y="609601"/>
            <a:ext cx="3657600" cy="376732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600"/>
              </a:spcBef>
              <a:spcAft>
                <a:spcPts val="0"/>
              </a:spcAft>
              <a:buClr>
                <a:srgbClr val="007033"/>
              </a:buClr>
              <a:buSzPts val="2800"/>
              <a:buFont typeface="Arial"/>
              <a:buNone/>
              <a:defRPr b="0" i="0" sz="2800" u="none" cap="none" strike="noStrike">
                <a:solidFill>
                  <a:schemeClr val="dk2"/>
                </a:solidFill>
                <a:latin typeface="Calibri"/>
                <a:ea typeface="Calibri"/>
                <a:cs typeface="Calibri"/>
                <a:sym typeface="Calibri"/>
              </a:defRPr>
            </a:lvl1pPr>
            <a:lvl2pPr indent="-381000" lvl="1" marL="914400" marR="0" rtl="0" algn="l">
              <a:lnSpc>
                <a:spcPct val="150000"/>
              </a:lnSpc>
              <a:spcBef>
                <a:spcPts val="600"/>
              </a:spcBef>
              <a:spcAft>
                <a:spcPts val="0"/>
              </a:spcAft>
              <a:buClr>
                <a:srgbClr val="007033"/>
              </a:buClr>
              <a:buSzPts val="2400"/>
              <a:buFont typeface="Arial"/>
              <a:buChar char="•"/>
              <a:defRPr b="0" i="0" sz="2400" u="none" cap="none" strike="noStrike">
                <a:solidFill>
                  <a:schemeClr val="dk2"/>
                </a:solidFill>
                <a:latin typeface="Calibri"/>
                <a:ea typeface="Calibri"/>
                <a:cs typeface="Calibri"/>
                <a:sym typeface="Calibri"/>
              </a:defRPr>
            </a:lvl2pPr>
            <a:lvl3pPr indent="-355600" lvl="2" marL="1371600" marR="0" rtl="0" algn="l">
              <a:lnSpc>
                <a:spcPct val="150000"/>
              </a:lnSpc>
              <a:spcBef>
                <a:spcPts val="600"/>
              </a:spcBef>
              <a:spcAft>
                <a:spcPts val="0"/>
              </a:spcAft>
              <a:buClr>
                <a:srgbClr val="007033"/>
              </a:buClr>
              <a:buSzPts val="2000"/>
              <a:buFont typeface="Arial"/>
              <a:buChar char="•"/>
              <a:defRPr b="0" i="0" sz="2000" u="none" cap="none" strike="noStrike">
                <a:solidFill>
                  <a:schemeClr val="dk2"/>
                </a:solidFill>
                <a:latin typeface="Calibri"/>
                <a:ea typeface="Calibri"/>
                <a:cs typeface="Calibri"/>
                <a:sym typeface="Calibri"/>
              </a:defRPr>
            </a:lvl3pPr>
            <a:lvl4pPr indent="-342900" lvl="3" marL="18288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5pPr>
            <a:lvl6pPr indent="-342900" lvl="5" marL="2743200" marR="0" rtl="0" algn="l">
              <a:spcBef>
                <a:spcPts val="60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9pPr>
          </a:lstStyle>
          <a:p/>
        </p:txBody>
      </p:sp>
      <p:sp>
        <p:nvSpPr>
          <p:cNvPr id="37" name="Google Shape;37;p26"/>
          <p:cNvSpPr txBox="1"/>
          <p:nvPr>
            <p:ph idx="10" type="dt"/>
          </p:nvPr>
        </p:nvSpPr>
        <p:spPr>
          <a:xfrm>
            <a:off x="6248400" y="620877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8" name="Google Shape;38;p26"/>
          <p:cNvSpPr txBox="1"/>
          <p:nvPr>
            <p:ph idx="11" type="ftr"/>
          </p:nvPr>
        </p:nvSpPr>
        <p:spPr>
          <a:xfrm>
            <a:off x="761999" y="6208776"/>
            <a:ext cx="487386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9" name="Google Shape;39;p26"/>
          <p:cNvSpPr txBox="1"/>
          <p:nvPr>
            <p:ph idx="12" type="sldNum"/>
          </p:nvPr>
        </p:nvSpPr>
        <p:spPr>
          <a:xfrm>
            <a:off x="7620000" y="5687568"/>
            <a:ext cx="7620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228600" y="533400"/>
            <a:ext cx="8690112" cy="1066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005828"/>
              </a:buClr>
              <a:buSzPts val="40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 type="body"/>
          </p:nvPr>
        </p:nvSpPr>
        <p:spPr>
          <a:xfrm>
            <a:off x="758952" y="609600"/>
            <a:ext cx="3657600"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50000"/>
              </a:lnSpc>
              <a:spcBef>
                <a:spcPts val="600"/>
              </a:spcBef>
              <a:spcAft>
                <a:spcPts val="0"/>
              </a:spcAft>
              <a:buClr>
                <a:srgbClr val="007033"/>
              </a:buClr>
              <a:buSzPts val="2800"/>
              <a:buFont typeface="Arial"/>
              <a:buNone/>
              <a:defRPr b="0" i="0" sz="2800" u="none" cap="none" strike="noStrike">
                <a:solidFill>
                  <a:schemeClr val="dk2"/>
                </a:solidFill>
                <a:latin typeface="Impact"/>
                <a:ea typeface="Impact"/>
                <a:cs typeface="Impact"/>
                <a:sym typeface="Impact"/>
              </a:defRPr>
            </a:lvl1pPr>
            <a:lvl2pPr indent="-228600" lvl="1" marL="914400" marR="0" rtl="0" algn="l">
              <a:lnSpc>
                <a:spcPct val="150000"/>
              </a:lnSpc>
              <a:spcBef>
                <a:spcPts val="600"/>
              </a:spcBef>
              <a:spcAft>
                <a:spcPts val="0"/>
              </a:spcAft>
              <a:buClr>
                <a:srgbClr val="007033"/>
              </a:buClr>
              <a:buSzPts val="2000"/>
              <a:buFont typeface="Arial"/>
              <a:buNone/>
              <a:defRPr b="1" i="0" sz="2000" u="none" cap="none" strike="noStrike">
                <a:solidFill>
                  <a:schemeClr val="dk2"/>
                </a:solidFill>
                <a:latin typeface="Calibri"/>
                <a:ea typeface="Calibri"/>
                <a:cs typeface="Calibri"/>
                <a:sym typeface="Calibri"/>
              </a:defRPr>
            </a:lvl2pPr>
            <a:lvl3pPr indent="-228600" lvl="2" marL="1371600" marR="0" rtl="0" algn="l">
              <a:lnSpc>
                <a:spcPct val="150000"/>
              </a:lnSpc>
              <a:spcBef>
                <a:spcPts val="600"/>
              </a:spcBef>
              <a:spcAft>
                <a:spcPts val="0"/>
              </a:spcAft>
              <a:buClr>
                <a:srgbClr val="007033"/>
              </a:buClr>
              <a:buSzPts val="1800"/>
              <a:buFont typeface="Arial"/>
              <a:buNone/>
              <a:defRPr b="1" i="0" sz="1800" u="none" cap="none" strike="noStrike">
                <a:solidFill>
                  <a:schemeClr val="dk2"/>
                </a:solidFill>
                <a:latin typeface="Calibri"/>
                <a:ea typeface="Calibri"/>
                <a:cs typeface="Calibri"/>
                <a:sym typeface="Calibri"/>
              </a:defRPr>
            </a:lvl3pPr>
            <a:lvl4pPr indent="-228600" lvl="3" marL="1828800" marR="0" rtl="0" algn="l">
              <a:lnSpc>
                <a:spcPct val="150000"/>
              </a:lnSpc>
              <a:spcBef>
                <a:spcPts val="600"/>
              </a:spcBef>
              <a:spcAft>
                <a:spcPts val="0"/>
              </a:spcAft>
              <a:buClr>
                <a:srgbClr val="007033"/>
              </a:buClr>
              <a:buSzPts val="1600"/>
              <a:buFont typeface="Arial"/>
              <a:buNone/>
              <a:defRPr b="1" i="0" sz="1600" u="none" cap="none" strike="noStrike">
                <a:solidFill>
                  <a:schemeClr val="dk2"/>
                </a:solidFill>
                <a:latin typeface="Calibri"/>
                <a:ea typeface="Calibri"/>
                <a:cs typeface="Calibri"/>
                <a:sym typeface="Calibri"/>
              </a:defRPr>
            </a:lvl4pPr>
            <a:lvl5pPr indent="-228600" lvl="4" marL="2286000" marR="0" rtl="0" algn="l">
              <a:lnSpc>
                <a:spcPct val="150000"/>
              </a:lnSpc>
              <a:spcBef>
                <a:spcPts val="600"/>
              </a:spcBef>
              <a:spcAft>
                <a:spcPts val="0"/>
              </a:spcAft>
              <a:buClr>
                <a:srgbClr val="007033"/>
              </a:buClr>
              <a:buSzPts val="1600"/>
              <a:buFont typeface="Arial"/>
              <a:buNone/>
              <a:defRPr b="1" i="0" sz="1600" u="none" cap="none" strike="noStrike">
                <a:solidFill>
                  <a:schemeClr val="dk2"/>
                </a:solidFill>
                <a:latin typeface="Calibri"/>
                <a:ea typeface="Calibri"/>
                <a:cs typeface="Calibri"/>
                <a:sym typeface="Calibri"/>
              </a:defRPr>
            </a:lvl5pPr>
            <a:lvl6pPr indent="-228600" lvl="5" marL="2743200" marR="0" rtl="0" algn="l">
              <a:spcBef>
                <a:spcPts val="600"/>
              </a:spcBef>
              <a:spcAft>
                <a:spcPts val="0"/>
              </a:spcAft>
              <a:buClr>
                <a:schemeClr val="accent1"/>
              </a:buClr>
              <a:buSzPts val="1600"/>
              <a:buFont typeface="Arial"/>
              <a:buNone/>
              <a:defRPr b="1" i="0" sz="1600" u="none" cap="none" strike="noStrike">
                <a:solidFill>
                  <a:schemeClr val="dk2"/>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accent1"/>
              </a:buClr>
              <a:buSzPts val="1600"/>
              <a:buFont typeface="Arial"/>
              <a:buNone/>
              <a:defRPr b="1" i="0" sz="1600" u="none" cap="none" strike="noStrike">
                <a:solidFill>
                  <a:schemeClr val="dk2"/>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accent1"/>
              </a:buClr>
              <a:buSzPts val="1600"/>
              <a:buFont typeface="Arial"/>
              <a:buNone/>
              <a:defRPr b="1" i="0" sz="1600" u="none" cap="none" strike="noStrike">
                <a:solidFill>
                  <a:schemeClr val="dk2"/>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accent1"/>
              </a:buClr>
              <a:buSzPts val="1600"/>
              <a:buFont typeface="Arial"/>
              <a:buNone/>
              <a:defRPr b="1" i="0" sz="1600" u="none" cap="none" strike="noStrike">
                <a:solidFill>
                  <a:schemeClr val="dk2"/>
                </a:solidFill>
                <a:latin typeface="Times New Roman"/>
                <a:ea typeface="Times New Roman"/>
                <a:cs typeface="Times New Roman"/>
                <a:sym typeface="Times New Roman"/>
              </a:defRPr>
            </a:lvl9pPr>
          </a:lstStyle>
          <a:p/>
        </p:txBody>
      </p:sp>
      <p:sp>
        <p:nvSpPr>
          <p:cNvPr id="43" name="Google Shape;43;p27"/>
          <p:cNvSpPr txBox="1"/>
          <p:nvPr>
            <p:ph idx="2" type="body"/>
          </p:nvPr>
        </p:nvSpPr>
        <p:spPr>
          <a:xfrm>
            <a:off x="758952" y="1329264"/>
            <a:ext cx="3657600" cy="304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600"/>
              </a:spcBef>
              <a:spcAft>
                <a:spcPts val="0"/>
              </a:spcAft>
              <a:buClr>
                <a:srgbClr val="007033"/>
              </a:buClr>
              <a:buSzPts val="2400"/>
              <a:buFont typeface="Arial"/>
              <a:buNone/>
              <a:defRPr b="0" i="0" sz="2400" u="none" cap="none" strike="noStrike">
                <a:solidFill>
                  <a:schemeClr val="dk2"/>
                </a:solidFill>
                <a:latin typeface="Calibri"/>
                <a:ea typeface="Calibri"/>
                <a:cs typeface="Calibri"/>
                <a:sym typeface="Calibri"/>
              </a:defRPr>
            </a:lvl1pPr>
            <a:lvl2pPr indent="-355600" lvl="1" marL="914400" marR="0" rtl="0" algn="l">
              <a:lnSpc>
                <a:spcPct val="150000"/>
              </a:lnSpc>
              <a:spcBef>
                <a:spcPts val="600"/>
              </a:spcBef>
              <a:spcAft>
                <a:spcPts val="0"/>
              </a:spcAft>
              <a:buClr>
                <a:srgbClr val="007033"/>
              </a:buClr>
              <a:buSzPts val="2000"/>
              <a:buFont typeface="Arial"/>
              <a:buChar char="•"/>
              <a:defRPr b="0" i="0" sz="2000" u="none" cap="none" strike="noStrike">
                <a:solidFill>
                  <a:schemeClr val="dk2"/>
                </a:solidFill>
                <a:latin typeface="Calibri"/>
                <a:ea typeface="Calibri"/>
                <a:cs typeface="Calibri"/>
                <a:sym typeface="Calibri"/>
              </a:defRPr>
            </a:lvl2pPr>
            <a:lvl3pPr indent="-342900" lvl="2" marL="13716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3pPr>
            <a:lvl4pPr indent="-330200" lvl="3" marL="1828800" marR="0" rtl="0" algn="l">
              <a:lnSpc>
                <a:spcPct val="150000"/>
              </a:lnSpc>
              <a:spcBef>
                <a:spcPts val="600"/>
              </a:spcBef>
              <a:spcAft>
                <a:spcPts val="0"/>
              </a:spcAft>
              <a:buClr>
                <a:srgbClr val="007033"/>
              </a:buClr>
              <a:buSzPts val="1600"/>
              <a:buFont typeface="Arial"/>
              <a:buChar char="•"/>
              <a:defRPr b="0" i="0" sz="1600" u="none" cap="none" strike="noStrike">
                <a:solidFill>
                  <a:schemeClr val="dk2"/>
                </a:solidFill>
                <a:latin typeface="Calibri"/>
                <a:ea typeface="Calibri"/>
                <a:cs typeface="Calibri"/>
                <a:sym typeface="Calibri"/>
              </a:defRPr>
            </a:lvl4pPr>
            <a:lvl5pPr indent="-330200" lvl="4" marL="2286000" marR="0" rtl="0" algn="l">
              <a:lnSpc>
                <a:spcPct val="150000"/>
              </a:lnSpc>
              <a:spcBef>
                <a:spcPts val="600"/>
              </a:spcBef>
              <a:spcAft>
                <a:spcPts val="0"/>
              </a:spcAft>
              <a:buClr>
                <a:srgbClr val="007033"/>
              </a:buClr>
              <a:buSzPts val="1600"/>
              <a:buFont typeface="Arial"/>
              <a:buChar char="•"/>
              <a:defRPr b="0" i="0" sz="1600" u="none" cap="none" strike="noStrike">
                <a:solidFill>
                  <a:schemeClr val="dk2"/>
                </a:solidFill>
                <a:latin typeface="Calibri"/>
                <a:ea typeface="Calibri"/>
                <a:cs typeface="Calibri"/>
                <a:sym typeface="Calibri"/>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44" name="Google Shape;44;p27"/>
          <p:cNvSpPr txBox="1"/>
          <p:nvPr>
            <p:ph idx="3" type="body"/>
          </p:nvPr>
        </p:nvSpPr>
        <p:spPr>
          <a:xfrm>
            <a:off x="4645152" y="609600"/>
            <a:ext cx="3657600"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50000"/>
              </a:lnSpc>
              <a:spcBef>
                <a:spcPts val="600"/>
              </a:spcBef>
              <a:spcAft>
                <a:spcPts val="0"/>
              </a:spcAft>
              <a:buClr>
                <a:srgbClr val="007033"/>
              </a:buClr>
              <a:buSzPts val="2800"/>
              <a:buFont typeface="Arial"/>
              <a:buNone/>
              <a:defRPr b="0" i="0" sz="2800" u="none" cap="none" strike="noStrike">
                <a:solidFill>
                  <a:schemeClr val="dk2"/>
                </a:solidFill>
                <a:latin typeface="Impact"/>
                <a:ea typeface="Impact"/>
                <a:cs typeface="Impact"/>
                <a:sym typeface="Impact"/>
              </a:defRPr>
            </a:lvl1pPr>
            <a:lvl2pPr indent="-228600" lvl="1" marL="914400" marR="0" rtl="0" algn="l">
              <a:lnSpc>
                <a:spcPct val="150000"/>
              </a:lnSpc>
              <a:spcBef>
                <a:spcPts val="600"/>
              </a:spcBef>
              <a:spcAft>
                <a:spcPts val="0"/>
              </a:spcAft>
              <a:buClr>
                <a:srgbClr val="007033"/>
              </a:buClr>
              <a:buSzPts val="2000"/>
              <a:buFont typeface="Arial"/>
              <a:buNone/>
              <a:defRPr b="1" i="0" sz="2000" u="none" cap="none" strike="noStrike">
                <a:solidFill>
                  <a:schemeClr val="dk2"/>
                </a:solidFill>
                <a:latin typeface="Calibri"/>
                <a:ea typeface="Calibri"/>
                <a:cs typeface="Calibri"/>
                <a:sym typeface="Calibri"/>
              </a:defRPr>
            </a:lvl2pPr>
            <a:lvl3pPr indent="-228600" lvl="2" marL="1371600" marR="0" rtl="0" algn="l">
              <a:lnSpc>
                <a:spcPct val="150000"/>
              </a:lnSpc>
              <a:spcBef>
                <a:spcPts val="600"/>
              </a:spcBef>
              <a:spcAft>
                <a:spcPts val="0"/>
              </a:spcAft>
              <a:buClr>
                <a:srgbClr val="007033"/>
              </a:buClr>
              <a:buSzPts val="1800"/>
              <a:buFont typeface="Arial"/>
              <a:buNone/>
              <a:defRPr b="1" i="0" sz="1800" u="none" cap="none" strike="noStrike">
                <a:solidFill>
                  <a:schemeClr val="dk2"/>
                </a:solidFill>
                <a:latin typeface="Calibri"/>
                <a:ea typeface="Calibri"/>
                <a:cs typeface="Calibri"/>
                <a:sym typeface="Calibri"/>
              </a:defRPr>
            </a:lvl3pPr>
            <a:lvl4pPr indent="-228600" lvl="3" marL="1828800" marR="0" rtl="0" algn="l">
              <a:lnSpc>
                <a:spcPct val="150000"/>
              </a:lnSpc>
              <a:spcBef>
                <a:spcPts val="600"/>
              </a:spcBef>
              <a:spcAft>
                <a:spcPts val="0"/>
              </a:spcAft>
              <a:buClr>
                <a:srgbClr val="007033"/>
              </a:buClr>
              <a:buSzPts val="1600"/>
              <a:buFont typeface="Arial"/>
              <a:buNone/>
              <a:defRPr b="1" i="0" sz="1600" u="none" cap="none" strike="noStrike">
                <a:solidFill>
                  <a:schemeClr val="dk2"/>
                </a:solidFill>
                <a:latin typeface="Calibri"/>
                <a:ea typeface="Calibri"/>
                <a:cs typeface="Calibri"/>
                <a:sym typeface="Calibri"/>
              </a:defRPr>
            </a:lvl4pPr>
            <a:lvl5pPr indent="-228600" lvl="4" marL="2286000" marR="0" rtl="0" algn="l">
              <a:lnSpc>
                <a:spcPct val="150000"/>
              </a:lnSpc>
              <a:spcBef>
                <a:spcPts val="600"/>
              </a:spcBef>
              <a:spcAft>
                <a:spcPts val="0"/>
              </a:spcAft>
              <a:buClr>
                <a:srgbClr val="007033"/>
              </a:buClr>
              <a:buSzPts val="1600"/>
              <a:buFont typeface="Arial"/>
              <a:buNone/>
              <a:defRPr b="1" i="0" sz="1600" u="none" cap="none" strike="noStrike">
                <a:solidFill>
                  <a:schemeClr val="dk2"/>
                </a:solidFill>
                <a:latin typeface="Calibri"/>
                <a:ea typeface="Calibri"/>
                <a:cs typeface="Calibri"/>
                <a:sym typeface="Calibri"/>
              </a:defRPr>
            </a:lvl5pPr>
            <a:lvl6pPr indent="-228600" lvl="5" marL="2743200" marR="0" rtl="0" algn="l">
              <a:spcBef>
                <a:spcPts val="600"/>
              </a:spcBef>
              <a:spcAft>
                <a:spcPts val="0"/>
              </a:spcAft>
              <a:buClr>
                <a:schemeClr val="accent1"/>
              </a:buClr>
              <a:buSzPts val="1600"/>
              <a:buFont typeface="Arial"/>
              <a:buNone/>
              <a:defRPr b="1" i="0" sz="1600" u="none" cap="none" strike="noStrike">
                <a:solidFill>
                  <a:schemeClr val="dk2"/>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accent1"/>
              </a:buClr>
              <a:buSzPts val="1600"/>
              <a:buFont typeface="Arial"/>
              <a:buNone/>
              <a:defRPr b="1" i="0" sz="1600" u="none" cap="none" strike="noStrike">
                <a:solidFill>
                  <a:schemeClr val="dk2"/>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accent1"/>
              </a:buClr>
              <a:buSzPts val="1600"/>
              <a:buFont typeface="Arial"/>
              <a:buNone/>
              <a:defRPr b="1" i="0" sz="1600" u="none" cap="none" strike="noStrike">
                <a:solidFill>
                  <a:schemeClr val="dk2"/>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accent1"/>
              </a:buClr>
              <a:buSzPts val="1600"/>
              <a:buFont typeface="Arial"/>
              <a:buNone/>
              <a:defRPr b="1" i="0" sz="1600" u="none" cap="none" strike="noStrike">
                <a:solidFill>
                  <a:schemeClr val="dk2"/>
                </a:solidFill>
                <a:latin typeface="Times New Roman"/>
                <a:ea typeface="Times New Roman"/>
                <a:cs typeface="Times New Roman"/>
                <a:sym typeface="Times New Roman"/>
              </a:defRPr>
            </a:lvl9pPr>
          </a:lstStyle>
          <a:p/>
        </p:txBody>
      </p:sp>
      <p:sp>
        <p:nvSpPr>
          <p:cNvPr id="45" name="Google Shape;45;p27"/>
          <p:cNvSpPr txBox="1"/>
          <p:nvPr>
            <p:ph idx="4" type="body"/>
          </p:nvPr>
        </p:nvSpPr>
        <p:spPr>
          <a:xfrm>
            <a:off x="4645152" y="1329264"/>
            <a:ext cx="3657600" cy="304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600"/>
              </a:spcBef>
              <a:spcAft>
                <a:spcPts val="0"/>
              </a:spcAft>
              <a:buClr>
                <a:srgbClr val="007033"/>
              </a:buClr>
              <a:buSzPts val="2400"/>
              <a:buFont typeface="Arial"/>
              <a:buNone/>
              <a:defRPr b="0" i="0" sz="2400" u="none" cap="none" strike="noStrike">
                <a:solidFill>
                  <a:schemeClr val="dk2"/>
                </a:solidFill>
                <a:latin typeface="Calibri"/>
                <a:ea typeface="Calibri"/>
                <a:cs typeface="Calibri"/>
                <a:sym typeface="Calibri"/>
              </a:defRPr>
            </a:lvl1pPr>
            <a:lvl2pPr indent="-355600" lvl="1" marL="914400" marR="0" rtl="0" algn="l">
              <a:lnSpc>
                <a:spcPct val="150000"/>
              </a:lnSpc>
              <a:spcBef>
                <a:spcPts val="600"/>
              </a:spcBef>
              <a:spcAft>
                <a:spcPts val="0"/>
              </a:spcAft>
              <a:buClr>
                <a:srgbClr val="007033"/>
              </a:buClr>
              <a:buSzPts val="2000"/>
              <a:buFont typeface="Arial"/>
              <a:buChar char="•"/>
              <a:defRPr b="0" i="0" sz="2000" u="none" cap="none" strike="noStrike">
                <a:solidFill>
                  <a:schemeClr val="dk2"/>
                </a:solidFill>
                <a:latin typeface="Calibri"/>
                <a:ea typeface="Calibri"/>
                <a:cs typeface="Calibri"/>
                <a:sym typeface="Calibri"/>
              </a:defRPr>
            </a:lvl2pPr>
            <a:lvl3pPr indent="-342900" lvl="2" marL="13716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3pPr>
            <a:lvl4pPr indent="-330200" lvl="3" marL="1828800" marR="0" rtl="0" algn="l">
              <a:lnSpc>
                <a:spcPct val="150000"/>
              </a:lnSpc>
              <a:spcBef>
                <a:spcPts val="600"/>
              </a:spcBef>
              <a:spcAft>
                <a:spcPts val="0"/>
              </a:spcAft>
              <a:buClr>
                <a:srgbClr val="007033"/>
              </a:buClr>
              <a:buSzPts val="1600"/>
              <a:buFont typeface="Arial"/>
              <a:buChar char="•"/>
              <a:defRPr b="0" i="0" sz="1600" u="none" cap="none" strike="noStrike">
                <a:solidFill>
                  <a:schemeClr val="dk2"/>
                </a:solidFill>
                <a:latin typeface="Calibri"/>
                <a:ea typeface="Calibri"/>
                <a:cs typeface="Calibri"/>
                <a:sym typeface="Calibri"/>
              </a:defRPr>
            </a:lvl4pPr>
            <a:lvl5pPr indent="-330200" lvl="4" marL="2286000" marR="0" rtl="0" algn="l">
              <a:lnSpc>
                <a:spcPct val="150000"/>
              </a:lnSpc>
              <a:spcBef>
                <a:spcPts val="600"/>
              </a:spcBef>
              <a:spcAft>
                <a:spcPts val="0"/>
              </a:spcAft>
              <a:buClr>
                <a:srgbClr val="007033"/>
              </a:buClr>
              <a:buSzPts val="1600"/>
              <a:buFont typeface="Arial"/>
              <a:buChar char="•"/>
              <a:defRPr b="0" i="0" sz="1600" u="none" cap="none" strike="noStrike">
                <a:solidFill>
                  <a:schemeClr val="dk2"/>
                </a:solidFill>
                <a:latin typeface="Calibri"/>
                <a:ea typeface="Calibri"/>
                <a:cs typeface="Calibri"/>
                <a:sym typeface="Calibri"/>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46" name="Google Shape;46;p27"/>
          <p:cNvSpPr txBox="1"/>
          <p:nvPr>
            <p:ph idx="10" type="dt"/>
          </p:nvPr>
        </p:nvSpPr>
        <p:spPr>
          <a:xfrm>
            <a:off x="6248400" y="620877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7" name="Google Shape;47;p27"/>
          <p:cNvSpPr txBox="1"/>
          <p:nvPr>
            <p:ph idx="11" type="ftr"/>
          </p:nvPr>
        </p:nvSpPr>
        <p:spPr>
          <a:xfrm>
            <a:off x="761999" y="6208776"/>
            <a:ext cx="487386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8" name="Google Shape;48;p27"/>
          <p:cNvSpPr txBox="1"/>
          <p:nvPr>
            <p:ph idx="12" type="sldNum"/>
          </p:nvPr>
        </p:nvSpPr>
        <p:spPr>
          <a:xfrm>
            <a:off x="7620000" y="5687568"/>
            <a:ext cx="7620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cxnSp>
        <p:nvCxnSpPr>
          <p:cNvPr id="49" name="Google Shape;49;p27"/>
          <p:cNvCxnSpPr/>
          <p:nvPr/>
        </p:nvCxnSpPr>
        <p:spPr>
          <a:xfrm>
            <a:off x="758952" y="1249362"/>
            <a:ext cx="3657600" cy="1588"/>
          </a:xfrm>
          <a:prstGeom prst="straightConnector1">
            <a:avLst/>
          </a:prstGeom>
          <a:noFill/>
          <a:ln cap="flat" cmpd="sng" w="15875">
            <a:solidFill>
              <a:schemeClr val="accent1"/>
            </a:solidFill>
            <a:prstDash val="solid"/>
            <a:round/>
            <a:headEnd len="sm" w="sm" type="none"/>
            <a:tailEnd len="sm" w="sm" type="none"/>
          </a:ln>
        </p:spPr>
      </p:cxnSp>
      <p:cxnSp>
        <p:nvCxnSpPr>
          <p:cNvPr id="50" name="Google Shape;50;p27"/>
          <p:cNvCxnSpPr/>
          <p:nvPr/>
        </p:nvCxnSpPr>
        <p:spPr>
          <a:xfrm>
            <a:off x="4645152" y="1249362"/>
            <a:ext cx="3657600" cy="1588"/>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1" name="Shape 51"/>
        <p:cNvGrpSpPr/>
        <p:nvPr/>
      </p:nvGrpSpPr>
      <p:grpSpPr>
        <a:xfrm>
          <a:off x="0" y="0"/>
          <a:ext cx="0" cy="0"/>
          <a:chOff x="0" y="0"/>
          <a:chExt cx="0" cy="0"/>
        </a:xfrm>
      </p:grpSpPr>
      <p:sp>
        <p:nvSpPr>
          <p:cNvPr id="52" name="Google Shape;52;p28"/>
          <p:cNvSpPr txBox="1"/>
          <p:nvPr>
            <p:ph type="title"/>
          </p:nvPr>
        </p:nvSpPr>
        <p:spPr>
          <a:xfrm>
            <a:off x="228600" y="533400"/>
            <a:ext cx="8690112" cy="1066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005828"/>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0" type="dt"/>
          </p:nvPr>
        </p:nvSpPr>
        <p:spPr>
          <a:xfrm>
            <a:off x="6248400" y="620877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4" name="Google Shape;54;p28"/>
          <p:cNvSpPr txBox="1"/>
          <p:nvPr>
            <p:ph idx="11" type="ftr"/>
          </p:nvPr>
        </p:nvSpPr>
        <p:spPr>
          <a:xfrm>
            <a:off x="761999" y="6208776"/>
            <a:ext cx="487386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Google Shape;55;p28"/>
          <p:cNvSpPr txBox="1"/>
          <p:nvPr>
            <p:ph idx="12" type="sldNum"/>
          </p:nvPr>
        </p:nvSpPr>
        <p:spPr>
          <a:xfrm>
            <a:off x="7620000" y="5687568"/>
            <a:ext cx="7620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29"/>
          <p:cNvSpPr txBox="1"/>
          <p:nvPr>
            <p:ph idx="10" type="dt"/>
          </p:nvPr>
        </p:nvSpPr>
        <p:spPr>
          <a:xfrm>
            <a:off x="6248400" y="620877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8" name="Google Shape;58;p29"/>
          <p:cNvSpPr txBox="1"/>
          <p:nvPr>
            <p:ph idx="11" type="ftr"/>
          </p:nvPr>
        </p:nvSpPr>
        <p:spPr>
          <a:xfrm>
            <a:off x="761999" y="6208776"/>
            <a:ext cx="487386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9" name="Google Shape;59;p29"/>
          <p:cNvSpPr txBox="1"/>
          <p:nvPr>
            <p:ph idx="12" type="sldNum"/>
          </p:nvPr>
        </p:nvSpPr>
        <p:spPr>
          <a:xfrm>
            <a:off x="7620000" y="5687568"/>
            <a:ext cx="7620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0" name="Shape 60"/>
        <p:cNvGrpSpPr/>
        <p:nvPr/>
      </p:nvGrpSpPr>
      <p:grpSpPr>
        <a:xfrm>
          <a:off x="0" y="0"/>
          <a:ext cx="0" cy="0"/>
          <a:chOff x="0" y="0"/>
          <a:chExt cx="0" cy="0"/>
        </a:xfrm>
      </p:grpSpPr>
      <p:sp>
        <p:nvSpPr>
          <p:cNvPr id="61" name="Google Shape;61;p30"/>
          <p:cNvSpPr txBox="1"/>
          <p:nvPr>
            <p:ph type="title"/>
          </p:nvPr>
        </p:nvSpPr>
        <p:spPr>
          <a:xfrm>
            <a:off x="762000" y="4572000"/>
            <a:ext cx="6784848"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005828"/>
              </a:buClr>
              <a:buSzPts val="5400"/>
              <a:buFont typeface="Calibri"/>
              <a:buNone/>
              <a:defRPr b="0"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 type="body"/>
          </p:nvPr>
        </p:nvSpPr>
        <p:spPr>
          <a:xfrm>
            <a:off x="3710866" y="457200"/>
            <a:ext cx="4594934" cy="41147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600"/>
              </a:spcBef>
              <a:spcAft>
                <a:spcPts val="0"/>
              </a:spcAft>
              <a:buClr>
                <a:srgbClr val="007033"/>
              </a:buClr>
              <a:buSzPts val="2400"/>
              <a:buFont typeface="Arial"/>
              <a:buNone/>
              <a:defRPr b="0" i="0" sz="2400" u="none" cap="none" strike="noStrike">
                <a:solidFill>
                  <a:schemeClr val="dk2"/>
                </a:solidFill>
                <a:latin typeface="Calibri"/>
                <a:ea typeface="Calibri"/>
                <a:cs typeface="Calibri"/>
                <a:sym typeface="Calibri"/>
              </a:defRPr>
            </a:lvl1pPr>
            <a:lvl2pPr indent="-368300" lvl="1" marL="914400" marR="0" rtl="0" algn="l">
              <a:lnSpc>
                <a:spcPct val="150000"/>
              </a:lnSpc>
              <a:spcBef>
                <a:spcPts val="600"/>
              </a:spcBef>
              <a:spcAft>
                <a:spcPts val="0"/>
              </a:spcAft>
              <a:buClr>
                <a:srgbClr val="007033"/>
              </a:buClr>
              <a:buSzPts val="2200"/>
              <a:buFont typeface="Arial"/>
              <a:buChar char="•"/>
              <a:defRPr b="0" i="0" sz="2200" u="none" cap="none" strike="noStrike">
                <a:solidFill>
                  <a:schemeClr val="dk2"/>
                </a:solidFill>
                <a:latin typeface="Calibri"/>
                <a:ea typeface="Calibri"/>
                <a:cs typeface="Calibri"/>
                <a:sym typeface="Calibri"/>
              </a:defRPr>
            </a:lvl2pPr>
            <a:lvl3pPr indent="-355600" lvl="2" marL="1371600" marR="0" rtl="0" algn="l">
              <a:lnSpc>
                <a:spcPct val="150000"/>
              </a:lnSpc>
              <a:spcBef>
                <a:spcPts val="600"/>
              </a:spcBef>
              <a:spcAft>
                <a:spcPts val="0"/>
              </a:spcAft>
              <a:buClr>
                <a:srgbClr val="007033"/>
              </a:buClr>
              <a:buSzPts val="2000"/>
              <a:buFont typeface="Arial"/>
              <a:buChar char="•"/>
              <a:defRPr b="0" i="0" sz="2000" u="none" cap="none" strike="noStrike">
                <a:solidFill>
                  <a:schemeClr val="dk2"/>
                </a:solidFill>
                <a:latin typeface="Calibri"/>
                <a:ea typeface="Calibri"/>
                <a:cs typeface="Calibri"/>
                <a:sym typeface="Calibri"/>
              </a:defRPr>
            </a:lvl3pPr>
            <a:lvl4pPr indent="-342900" lvl="3" marL="18288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50000"/>
              </a:lnSpc>
              <a:spcBef>
                <a:spcPts val="600"/>
              </a:spcBef>
              <a:spcAft>
                <a:spcPts val="0"/>
              </a:spcAft>
              <a:buClr>
                <a:srgbClr val="007033"/>
              </a:buClr>
              <a:buSzPts val="1800"/>
              <a:buFont typeface="Arial"/>
              <a:buChar char="•"/>
              <a:defRPr b="0" i="0" sz="1800" u="none" cap="none" strike="noStrike">
                <a:solidFill>
                  <a:schemeClr val="dk2"/>
                </a:solidFill>
                <a:latin typeface="Calibri"/>
                <a:ea typeface="Calibri"/>
                <a:cs typeface="Calibri"/>
                <a:sym typeface="Calibri"/>
              </a:defRPr>
            </a:lvl5pPr>
            <a:lvl6pPr indent="-355600" lvl="5" marL="2743200" marR="0" rtl="0" algn="l">
              <a:spcBef>
                <a:spcPts val="6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9pPr>
          </a:lstStyle>
          <a:p/>
        </p:txBody>
      </p:sp>
      <p:sp>
        <p:nvSpPr>
          <p:cNvPr id="63" name="Google Shape;63;p30"/>
          <p:cNvSpPr txBox="1"/>
          <p:nvPr>
            <p:ph idx="2" type="body"/>
          </p:nvPr>
        </p:nvSpPr>
        <p:spPr>
          <a:xfrm>
            <a:off x="762001" y="457200"/>
            <a:ext cx="2673657"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50000"/>
              </a:lnSpc>
              <a:spcBef>
                <a:spcPts val="600"/>
              </a:spcBef>
              <a:spcAft>
                <a:spcPts val="0"/>
              </a:spcAft>
              <a:buClr>
                <a:srgbClr val="007033"/>
              </a:buClr>
              <a:buSzPts val="2100"/>
              <a:buFont typeface="Arial"/>
              <a:buNone/>
              <a:defRPr b="0" i="0" sz="2100" u="none" cap="none" strike="noStrike">
                <a:solidFill>
                  <a:schemeClr val="dk2"/>
                </a:solidFill>
                <a:latin typeface="Calibri"/>
                <a:ea typeface="Calibri"/>
                <a:cs typeface="Calibri"/>
                <a:sym typeface="Calibri"/>
              </a:defRPr>
            </a:lvl1pPr>
            <a:lvl2pPr indent="-228600" lvl="1" marL="914400" marR="0" rtl="0" algn="l">
              <a:lnSpc>
                <a:spcPct val="150000"/>
              </a:lnSpc>
              <a:spcBef>
                <a:spcPts val="600"/>
              </a:spcBef>
              <a:spcAft>
                <a:spcPts val="0"/>
              </a:spcAft>
              <a:buClr>
                <a:srgbClr val="007033"/>
              </a:buClr>
              <a:buSzPts val="1200"/>
              <a:buFont typeface="Arial"/>
              <a:buNone/>
              <a:defRPr b="0" i="0" sz="1200" u="none" cap="none" strike="noStrike">
                <a:solidFill>
                  <a:schemeClr val="dk2"/>
                </a:solidFill>
                <a:latin typeface="Calibri"/>
                <a:ea typeface="Calibri"/>
                <a:cs typeface="Calibri"/>
                <a:sym typeface="Calibri"/>
              </a:defRPr>
            </a:lvl2pPr>
            <a:lvl3pPr indent="-228600" lvl="2" marL="1371600" marR="0" rtl="0" algn="l">
              <a:lnSpc>
                <a:spcPct val="150000"/>
              </a:lnSpc>
              <a:spcBef>
                <a:spcPts val="600"/>
              </a:spcBef>
              <a:spcAft>
                <a:spcPts val="0"/>
              </a:spcAft>
              <a:buClr>
                <a:srgbClr val="007033"/>
              </a:buClr>
              <a:buSzPts val="1000"/>
              <a:buFont typeface="Arial"/>
              <a:buNone/>
              <a:defRPr b="0" i="0" sz="1000" u="none" cap="none" strike="noStrike">
                <a:solidFill>
                  <a:schemeClr val="dk2"/>
                </a:solidFill>
                <a:latin typeface="Calibri"/>
                <a:ea typeface="Calibri"/>
                <a:cs typeface="Calibri"/>
                <a:sym typeface="Calibri"/>
              </a:defRPr>
            </a:lvl3pPr>
            <a:lvl4pPr indent="-228600" lvl="3" marL="1828800" marR="0" rtl="0" algn="l">
              <a:lnSpc>
                <a:spcPct val="150000"/>
              </a:lnSpc>
              <a:spcBef>
                <a:spcPts val="600"/>
              </a:spcBef>
              <a:spcAft>
                <a:spcPts val="0"/>
              </a:spcAft>
              <a:buClr>
                <a:srgbClr val="007033"/>
              </a:buClr>
              <a:buSzPts val="900"/>
              <a:buFont typeface="Arial"/>
              <a:buNone/>
              <a:defRPr b="0" i="0" sz="900" u="none" cap="none" strike="noStrike">
                <a:solidFill>
                  <a:schemeClr val="dk2"/>
                </a:solidFill>
                <a:latin typeface="Calibri"/>
                <a:ea typeface="Calibri"/>
                <a:cs typeface="Calibri"/>
                <a:sym typeface="Calibri"/>
              </a:defRPr>
            </a:lvl4pPr>
            <a:lvl5pPr indent="-228600" lvl="4" marL="2286000" marR="0" rtl="0" algn="l">
              <a:lnSpc>
                <a:spcPct val="150000"/>
              </a:lnSpc>
              <a:spcBef>
                <a:spcPts val="600"/>
              </a:spcBef>
              <a:spcAft>
                <a:spcPts val="0"/>
              </a:spcAft>
              <a:buClr>
                <a:srgbClr val="007033"/>
              </a:buClr>
              <a:buSzPts val="900"/>
              <a:buFont typeface="Arial"/>
              <a:buNone/>
              <a:defRPr b="0" i="0" sz="900" u="none" cap="none" strike="noStrike">
                <a:solidFill>
                  <a:schemeClr val="dk2"/>
                </a:solidFill>
                <a:latin typeface="Calibri"/>
                <a:ea typeface="Calibri"/>
                <a:cs typeface="Calibri"/>
                <a:sym typeface="Calibri"/>
              </a:defRPr>
            </a:lvl5pPr>
            <a:lvl6pPr indent="-228600" lvl="5" marL="2743200" marR="0" rtl="0" algn="l">
              <a:spcBef>
                <a:spcPts val="600"/>
              </a:spcBef>
              <a:spcAft>
                <a:spcPts val="0"/>
              </a:spcAft>
              <a:buClr>
                <a:schemeClr val="accent1"/>
              </a:buClr>
              <a:buSzPts val="900"/>
              <a:buFont typeface="Arial"/>
              <a:buNone/>
              <a:defRPr b="0" i="0" sz="900" u="none" cap="none" strike="noStrike">
                <a:solidFill>
                  <a:schemeClr val="dk2"/>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accent1"/>
              </a:buClr>
              <a:buSzPts val="900"/>
              <a:buFont typeface="Arial"/>
              <a:buNone/>
              <a:defRPr b="0" i="0" sz="900" u="none" cap="none" strike="noStrike">
                <a:solidFill>
                  <a:schemeClr val="dk2"/>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accent1"/>
              </a:buClr>
              <a:buSzPts val="900"/>
              <a:buFont typeface="Arial"/>
              <a:buNone/>
              <a:defRPr b="0" i="0" sz="900" u="none" cap="none" strike="noStrike">
                <a:solidFill>
                  <a:schemeClr val="dk2"/>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accent1"/>
              </a:buClr>
              <a:buSzPts val="900"/>
              <a:buFont typeface="Arial"/>
              <a:buNone/>
              <a:defRPr b="0" i="0" sz="900" u="none" cap="none" strike="noStrike">
                <a:solidFill>
                  <a:schemeClr val="dk2"/>
                </a:solidFill>
                <a:latin typeface="Times New Roman"/>
                <a:ea typeface="Times New Roman"/>
                <a:cs typeface="Times New Roman"/>
                <a:sym typeface="Times New Roman"/>
              </a:defRPr>
            </a:lvl9pPr>
          </a:lstStyle>
          <a:p/>
        </p:txBody>
      </p:sp>
      <p:sp>
        <p:nvSpPr>
          <p:cNvPr id="64" name="Google Shape;64;p30"/>
          <p:cNvSpPr txBox="1"/>
          <p:nvPr>
            <p:ph idx="10" type="dt"/>
          </p:nvPr>
        </p:nvSpPr>
        <p:spPr>
          <a:xfrm>
            <a:off x="6248400" y="620877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5" name="Google Shape;65;p30"/>
          <p:cNvSpPr txBox="1"/>
          <p:nvPr>
            <p:ph idx="11" type="ftr"/>
          </p:nvPr>
        </p:nvSpPr>
        <p:spPr>
          <a:xfrm>
            <a:off x="761999" y="6208776"/>
            <a:ext cx="487386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6" name="Google Shape;66;p30"/>
          <p:cNvSpPr txBox="1"/>
          <p:nvPr>
            <p:ph idx="12" type="sldNum"/>
          </p:nvPr>
        </p:nvSpPr>
        <p:spPr>
          <a:xfrm>
            <a:off x="7620000" y="5687568"/>
            <a:ext cx="7620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cxnSp>
        <p:nvCxnSpPr>
          <p:cNvPr id="67" name="Google Shape;67;p30"/>
          <p:cNvCxnSpPr/>
          <p:nvPr/>
        </p:nvCxnSpPr>
        <p:spPr>
          <a:xfrm rot="5400000">
            <a:off x="1677194" y="2514600"/>
            <a:ext cx="3810000" cy="1588"/>
          </a:xfrm>
          <a:prstGeom prst="straightConnector1">
            <a:avLst/>
          </a:prstGeom>
          <a:noFill/>
          <a:ln cap="flat" cmpd="sng" w="15875">
            <a:solidFill>
              <a:srgbClr val="979797"/>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31"/>
          <p:cNvSpPr txBox="1"/>
          <p:nvPr>
            <p:ph type="title"/>
          </p:nvPr>
        </p:nvSpPr>
        <p:spPr>
          <a:xfrm>
            <a:off x="758952" y="4572000"/>
            <a:ext cx="6784848"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005828"/>
              </a:buClr>
              <a:buSzPts val="5400"/>
              <a:buFont typeface="Calibri"/>
              <a:buNone/>
              <a:defRPr b="0"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p:nvPr>
            <p:ph idx="2" type="pic"/>
          </p:nvPr>
        </p:nvSpPr>
        <p:spPr>
          <a:xfrm>
            <a:off x="777240" y="457200"/>
            <a:ext cx="7543800" cy="2895600"/>
          </a:xfrm>
          <a:prstGeom prst="rect">
            <a:avLst/>
          </a:prstGeom>
          <a:noFill/>
          <a:ln cap="flat" cmpd="sng" w="9525">
            <a:solidFill>
              <a:schemeClr val="dk2"/>
            </a:solidFill>
            <a:prstDash val="solid"/>
            <a:round/>
            <a:headEnd len="sm" w="sm" type="none"/>
            <a:tailEnd len="sm" w="sm" type="none"/>
          </a:ln>
        </p:spPr>
      </p:sp>
      <p:sp>
        <p:nvSpPr>
          <p:cNvPr id="71" name="Google Shape;71;p31"/>
          <p:cNvSpPr txBox="1"/>
          <p:nvPr>
            <p:ph idx="1" type="body"/>
          </p:nvPr>
        </p:nvSpPr>
        <p:spPr>
          <a:xfrm>
            <a:off x="850392" y="3505200"/>
            <a:ext cx="7391400" cy="80486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50000"/>
              </a:lnSpc>
              <a:spcBef>
                <a:spcPts val="600"/>
              </a:spcBef>
              <a:spcAft>
                <a:spcPts val="0"/>
              </a:spcAft>
              <a:buClr>
                <a:srgbClr val="007033"/>
              </a:buClr>
              <a:buSzPts val="1800"/>
              <a:buFont typeface="Arial"/>
              <a:buNone/>
              <a:defRPr b="0" i="0" sz="1800" u="none" cap="none" strike="noStrike">
                <a:solidFill>
                  <a:schemeClr val="dk2"/>
                </a:solidFill>
                <a:latin typeface="Calibri"/>
                <a:ea typeface="Calibri"/>
                <a:cs typeface="Calibri"/>
                <a:sym typeface="Calibri"/>
              </a:defRPr>
            </a:lvl1pPr>
            <a:lvl2pPr indent="-228600" lvl="1" marL="914400" marR="0" rtl="0" algn="l">
              <a:lnSpc>
                <a:spcPct val="150000"/>
              </a:lnSpc>
              <a:spcBef>
                <a:spcPts val="600"/>
              </a:spcBef>
              <a:spcAft>
                <a:spcPts val="0"/>
              </a:spcAft>
              <a:buClr>
                <a:srgbClr val="007033"/>
              </a:buClr>
              <a:buSzPts val="1200"/>
              <a:buFont typeface="Arial"/>
              <a:buNone/>
              <a:defRPr b="0" i="0" sz="1200" u="none" cap="none" strike="noStrike">
                <a:solidFill>
                  <a:schemeClr val="dk2"/>
                </a:solidFill>
                <a:latin typeface="Calibri"/>
                <a:ea typeface="Calibri"/>
                <a:cs typeface="Calibri"/>
                <a:sym typeface="Calibri"/>
              </a:defRPr>
            </a:lvl2pPr>
            <a:lvl3pPr indent="-228600" lvl="2" marL="1371600" marR="0" rtl="0" algn="l">
              <a:lnSpc>
                <a:spcPct val="150000"/>
              </a:lnSpc>
              <a:spcBef>
                <a:spcPts val="600"/>
              </a:spcBef>
              <a:spcAft>
                <a:spcPts val="0"/>
              </a:spcAft>
              <a:buClr>
                <a:srgbClr val="007033"/>
              </a:buClr>
              <a:buSzPts val="1000"/>
              <a:buFont typeface="Arial"/>
              <a:buNone/>
              <a:defRPr b="0" i="0" sz="1000" u="none" cap="none" strike="noStrike">
                <a:solidFill>
                  <a:schemeClr val="dk2"/>
                </a:solidFill>
                <a:latin typeface="Calibri"/>
                <a:ea typeface="Calibri"/>
                <a:cs typeface="Calibri"/>
                <a:sym typeface="Calibri"/>
              </a:defRPr>
            </a:lvl3pPr>
            <a:lvl4pPr indent="-228600" lvl="3" marL="1828800" marR="0" rtl="0" algn="l">
              <a:lnSpc>
                <a:spcPct val="150000"/>
              </a:lnSpc>
              <a:spcBef>
                <a:spcPts val="600"/>
              </a:spcBef>
              <a:spcAft>
                <a:spcPts val="0"/>
              </a:spcAft>
              <a:buClr>
                <a:srgbClr val="007033"/>
              </a:buClr>
              <a:buSzPts val="900"/>
              <a:buFont typeface="Arial"/>
              <a:buNone/>
              <a:defRPr b="0" i="0" sz="900" u="none" cap="none" strike="noStrike">
                <a:solidFill>
                  <a:schemeClr val="dk2"/>
                </a:solidFill>
                <a:latin typeface="Calibri"/>
                <a:ea typeface="Calibri"/>
                <a:cs typeface="Calibri"/>
                <a:sym typeface="Calibri"/>
              </a:defRPr>
            </a:lvl4pPr>
            <a:lvl5pPr indent="-228600" lvl="4" marL="2286000" marR="0" rtl="0" algn="l">
              <a:lnSpc>
                <a:spcPct val="150000"/>
              </a:lnSpc>
              <a:spcBef>
                <a:spcPts val="600"/>
              </a:spcBef>
              <a:spcAft>
                <a:spcPts val="0"/>
              </a:spcAft>
              <a:buClr>
                <a:srgbClr val="007033"/>
              </a:buClr>
              <a:buSzPts val="900"/>
              <a:buFont typeface="Arial"/>
              <a:buNone/>
              <a:defRPr b="0" i="0" sz="900" u="none" cap="none" strike="noStrike">
                <a:solidFill>
                  <a:schemeClr val="dk2"/>
                </a:solidFill>
                <a:latin typeface="Calibri"/>
                <a:ea typeface="Calibri"/>
                <a:cs typeface="Calibri"/>
                <a:sym typeface="Calibri"/>
              </a:defRPr>
            </a:lvl5pPr>
            <a:lvl6pPr indent="-228600" lvl="5" marL="2743200" marR="0" rtl="0" algn="l">
              <a:spcBef>
                <a:spcPts val="600"/>
              </a:spcBef>
              <a:spcAft>
                <a:spcPts val="0"/>
              </a:spcAft>
              <a:buClr>
                <a:schemeClr val="accent1"/>
              </a:buClr>
              <a:buSzPts val="900"/>
              <a:buFont typeface="Arial"/>
              <a:buNone/>
              <a:defRPr b="0" i="0" sz="900" u="none" cap="none" strike="noStrike">
                <a:solidFill>
                  <a:schemeClr val="dk2"/>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accent1"/>
              </a:buClr>
              <a:buSzPts val="900"/>
              <a:buFont typeface="Arial"/>
              <a:buNone/>
              <a:defRPr b="0" i="0" sz="900" u="none" cap="none" strike="noStrike">
                <a:solidFill>
                  <a:schemeClr val="dk2"/>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accent1"/>
              </a:buClr>
              <a:buSzPts val="900"/>
              <a:buFont typeface="Arial"/>
              <a:buNone/>
              <a:defRPr b="0" i="0" sz="900" u="none" cap="none" strike="noStrike">
                <a:solidFill>
                  <a:schemeClr val="dk2"/>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accent1"/>
              </a:buClr>
              <a:buSzPts val="900"/>
              <a:buFont typeface="Arial"/>
              <a:buNone/>
              <a:defRPr b="0" i="0" sz="900" u="none" cap="none" strike="noStrike">
                <a:solidFill>
                  <a:schemeClr val="dk2"/>
                </a:solidFill>
                <a:latin typeface="Times New Roman"/>
                <a:ea typeface="Times New Roman"/>
                <a:cs typeface="Times New Roman"/>
                <a:sym typeface="Times New Roman"/>
              </a:defRPr>
            </a:lvl9pPr>
          </a:lstStyle>
          <a:p/>
        </p:txBody>
      </p:sp>
      <p:sp>
        <p:nvSpPr>
          <p:cNvPr id="72" name="Google Shape;72;p31"/>
          <p:cNvSpPr txBox="1"/>
          <p:nvPr>
            <p:ph idx="10" type="dt"/>
          </p:nvPr>
        </p:nvSpPr>
        <p:spPr>
          <a:xfrm>
            <a:off x="6248400" y="620877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3" name="Google Shape;73;p31"/>
          <p:cNvSpPr txBox="1"/>
          <p:nvPr>
            <p:ph idx="11" type="ftr"/>
          </p:nvPr>
        </p:nvSpPr>
        <p:spPr>
          <a:xfrm>
            <a:off x="761999" y="6208776"/>
            <a:ext cx="487386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4" name="Google Shape;74;p31"/>
          <p:cNvSpPr txBox="1"/>
          <p:nvPr>
            <p:ph idx="12" type="sldNum"/>
          </p:nvPr>
        </p:nvSpPr>
        <p:spPr>
          <a:xfrm>
            <a:off x="7620000" y="5687568"/>
            <a:ext cx="7620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imes New Roman"/>
                <a:ea typeface="Times New Roman"/>
                <a:cs typeface="Times New Roman"/>
                <a:sym typeface="Times New Roman"/>
              </a:defRPr>
            </a:lvl1pPr>
            <a:lvl2pPr indent="0" lvl="1" marL="0" marR="0" rtl="0" algn="l">
              <a:spcBef>
                <a:spcPts val="0"/>
              </a:spcBef>
              <a:buNone/>
              <a:defRPr sz="1800">
                <a:solidFill>
                  <a:schemeClr val="dk1"/>
                </a:solidFill>
                <a:latin typeface="Times New Roman"/>
                <a:ea typeface="Times New Roman"/>
                <a:cs typeface="Times New Roman"/>
                <a:sym typeface="Times New Roman"/>
              </a:defRPr>
            </a:lvl2pPr>
            <a:lvl3pPr indent="0" lvl="2" marL="0" marR="0" rtl="0" algn="l">
              <a:spcBef>
                <a:spcPts val="0"/>
              </a:spcBef>
              <a:buNone/>
              <a:defRPr sz="1800">
                <a:solidFill>
                  <a:schemeClr val="dk1"/>
                </a:solidFill>
                <a:latin typeface="Times New Roman"/>
                <a:ea typeface="Times New Roman"/>
                <a:cs typeface="Times New Roman"/>
                <a:sym typeface="Times New Roman"/>
              </a:defRPr>
            </a:lvl3pPr>
            <a:lvl4pPr indent="0" lvl="3" marL="0" marR="0" rtl="0" algn="l">
              <a:spcBef>
                <a:spcPts val="0"/>
              </a:spcBef>
              <a:buNone/>
              <a:defRPr sz="1800">
                <a:solidFill>
                  <a:schemeClr val="dk1"/>
                </a:solidFill>
                <a:latin typeface="Times New Roman"/>
                <a:ea typeface="Times New Roman"/>
                <a:cs typeface="Times New Roman"/>
                <a:sym typeface="Times New Roman"/>
              </a:defRPr>
            </a:lvl4pPr>
            <a:lvl5pPr indent="0" lvl="4" marL="0" marR="0" rtl="0" algn="l">
              <a:spcBef>
                <a:spcPts val="0"/>
              </a:spcBef>
              <a:buNone/>
              <a:defRPr sz="1800">
                <a:solidFill>
                  <a:schemeClr val="dk1"/>
                </a:solidFill>
                <a:latin typeface="Times New Roman"/>
                <a:ea typeface="Times New Roman"/>
                <a:cs typeface="Times New Roman"/>
                <a:sym typeface="Times New Roman"/>
              </a:defRPr>
            </a:lvl5pPr>
            <a:lvl6pPr indent="0" lvl="5" marL="0" marR="0" rtl="0" algn="l">
              <a:spcBef>
                <a:spcPts val="0"/>
              </a:spcBef>
              <a:buNone/>
              <a:defRPr sz="1800">
                <a:solidFill>
                  <a:schemeClr val="dk1"/>
                </a:solidFill>
                <a:latin typeface="Times New Roman"/>
                <a:ea typeface="Times New Roman"/>
                <a:cs typeface="Times New Roman"/>
                <a:sym typeface="Times New Roman"/>
              </a:defRPr>
            </a:lvl6pPr>
            <a:lvl7pPr indent="0" lvl="6" marL="0" marR="0" rtl="0" algn="l">
              <a:spcBef>
                <a:spcPts val="0"/>
              </a:spcBef>
              <a:buNone/>
              <a:defRPr sz="1800">
                <a:solidFill>
                  <a:schemeClr val="dk1"/>
                </a:solidFill>
                <a:latin typeface="Times New Roman"/>
                <a:ea typeface="Times New Roman"/>
                <a:cs typeface="Times New Roman"/>
                <a:sym typeface="Times New Roman"/>
              </a:defRPr>
            </a:lvl7pPr>
            <a:lvl8pPr indent="0" lvl="7" marL="0" marR="0" rtl="0" algn="l">
              <a:spcBef>
                <a:spcPts val="0"/>
              </a:spcBef>
              <a:buNone/>
              <a:defRPr sz="1800">
                <a:solidFill>
                  <a:schemeClr val="dk1"/>
                </a:solidFill>
                <a:latin typeface="Times New Roman"/>
                <a:ea typeface="Times New Roman"/>
                <a:cs typeface="Times New Roman"/>
                <a:sym typeface="Times New Roman"/>
              </a:defRPr>
            </a:lvl8pPr>
            <a:lvl9pPr indent="0" lvl="8" marL="0" marR="0" rtl="0" algn="l">
              <a:spcBef>
                <a:spcPts val="0"/>
              </a:spcBef>
              <a:buNone/>
              <a:defRPr sz="18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228600" y="533400"/>
            <a:ext cx="8690112" cy="1066800"/>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rgbClr val="005828"/>
              </a:buClr>
              <a:buSzPts val="4000"/>
              <a:buFont typeface="Calibri"/>
              <a:buNone/>
              <a:defRPr b="0" i="0" sz="4000" u="none" cap="none" strike="noStrike">
                <a:solidFill>
                  <a:srgbClr val="00582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22"/>
          <p:cNvSpPr/>
          <p:nvPr/>
        </p:nvSpPr>
        <p:spPr>
          <a:xfrm>
            <a:off x="777240" y="6525768"/>
            <a:ext cx="7543800" cy="274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 name="Google Shape;12;p22"/>
          <p:cNvSpPr txBox="1"/>
          <p:nvPr/>
        </p:nvSpPr>
        <p:spPr>
          <a:xfrm>
            <a:off x="304800" y="2057400"/>
            <a:ext cx="8766312" cy="1231106"/>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Vb</a:t>
            </a:r>
            <a:endParaRPr/>
          </a:p>
          <a:p>
            <a:pPr indent="-514350" lvl="1" marL="9715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Bm</a:t>
            </a:r>
            <a:endParaRPr/>
          </a:p>
          <a:p>
            <a:pPr indent="-514350" lvl="2" marL="14287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Mbm</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p:nvPr/>
        </p:nvSpPr>
        <p:spPr>
          <a:xfrm>
            <a:off x="0" y="2819400"/>
            <a:ext cx="9144000" cy="1295400"/>
          </a:xfrm>
          <a:prstGeom prst="rect">
            <a:avLst/>
          </a:prstGeom>
          <a:solidFill>
            <a:srgbClr val="E4E7ED">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62AC"/>
              </a:solidFill>
              <a:latin typeface="Times New Roman"/>
              <a:ea typeface="Times New Roman"/>
              <a:cs typeface="Times New Roman"/>
              <a:sym typeface="Times New Roman"/>
            </a:endParaRPr>
          </a:p>
        </p:txBody>
      </p:sp>
      <p:sp>
        <p:nvSpPr>
          <p:cNvPr id="93" name="Google Shape;93;p1"/>
          <p:cNvSpPr txBox="1"/>
          <p:nvPr>
            <p:ph type="ctrTitle"/>
          </p:nvPr>
        </p:nvSpPr>
        <p:spPr>
          <a:xfrm>
            <a:off x="457200" y="602815"/>
            <a:ext cx="8229600" cy="595038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3200"/>
              <a:buFont typeface="Calibri"/>
              <a:buNone/>
            </a:pPr>
            <a:r>
              <a:rPr lang="en-US" sz="3200">
                <a:solidFill>
                  <a:srgbClr val="002060"/>
                </a:solidFill>
              </a:rPr>
              <a:t>OM 420/620</a:t>
            </a:r>
            <a:br>
              <a:rPr lang="en-US" sz="3200">
                <a:solidFill>
                  <a:srgbClr val="002060"/>
                </a:solidFill>
              </a:rPr>
            </a:br>
            <a:r>
              <a:rPr lang="en-US" sz="3200">
                <a:solidFill>
                  <a:srgbClr val="002060"/>
                </a:solidFill>
              </a:rPr>
              <a:t>Predictive Business Analytics</a:t>
            </a:r>
            <a:br>
              <a:rPr lang="en-US" sz="3600"/>
            </a:br>
            <a:br>
              <a:rPr lang="en-US" sz="3600"/>
            </a:br>
            <a:br>
              <a:rPr lang="en-US" sz="3600"/>
            </a:br>
            <a:r>
              <a:rPr b="1" lang="en-US" sz="3300"/>
              <a:t>Team Project Tips</a:t>
            </a:r>
            <a:br>
              <a:rPr b="1" lang="en-US" sz="3300"/>
            </a:br>
            <a:r>
              <a:rPr lang="en-US" sz="3100">
                <a:solidFill>
                  <a:srgbClr val="00B0F0"/>
                </a:solidFill>
              </a:rPr>
              <a:t>Grocery Data</a:t>
            </a:r>
            <a:br>
              <a:rPr i="1" lang="en-US" sz="3000">
                <a:solidFill>
                  <a:srgbClr val="FF0000"/>
                </a:solidFill>
              </a:rPr>
            </a:br>
            <a:br>
              <a:rPr lang="en-US" sz="3600"/>
            </a:br>
            <a:br>
              <a:rPr lang="en-US" sz="3600"/>
            </a:br>
            <a:br>
              <a:rPr lang="en-US" sz="3600"/>
            </a:br>
            <a:br>
              <a:rPr lang="en-US" sz="3600"/>
            </a:br>
            <a:endParaRPr sz="2700">
              <a:solidFill>
                <a:srgbClr val="313A44"/>
              </a:solidFill>
            </a:endParaRPr>
          </a:p>
        </p:txBody>
      </p:sp>
      <p:pic>
        <p:nvPicPr>
          <p:cNvPr id="94" name="Google Shape;94;p1"/>
          <p:cNvPicPr preferRelativeResize="0"/>
          <p:nvPr/>
        </p:nvPicPr>
        <p:blipFill rotWithShape="1">
          <a:blip r:embed="rId3">
            <a:alphaModFix/>
          </a:blip>
          <a:srcRect b="0" l="0" r="0" t="0"/>
          <a:stretch/>
        </p:blipFill>
        <p:spPr>
          <a:xfrm>
            <a:off x="1981200" y="5257800"/>
            <a:ext cx="5181600" cy="6226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10"/>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Predicting Rare Events</a:t>
            </a:r>
            <a:endParaRPr/>
          </a:p>
        </p:txBody>
      </p:sp>
      <p:sp>
        <p:nvSpPr>
          <p:cNvPr id="157" name="Google Shape;157;p10"/>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400"/>
              <a:buNone/>
            </a:pPr>
            <a:r>
              <a:rPr lang="en-US"/>
              <a:t>Predicting a rare event is hard</a:t>
            </a:r>
            <a:endParaRPr/>
          </a:p>
          <a:p>
            <a:pPr indent="-342900" lvl="0" marL="342900" rtl="0" algn="l">
              <a:lnSpc>
                <a:spcPct val="150000"/>
              </a:lnSpc>
              <a:spcBef>
                <a:spcPts val="1200"/>
              </a:spcBef>
              <a:spcAft>
                <a:spcPts val="0"/>
              </a:spcAft>
              <a:buSzPts val="2400"/>
              <a:buFont typeface="Arial"/>
              <a:buChar char="•"/>
            </a:pPr>
            <a:r>
              <a:rPr lang="en-US"/>
              <a:t>For binary classification, as the percentage of ‘Yes’ gets close to zero, it generally becomes harder</a:t>
            </a:r>
            <a:endParaRPr/>
          </a:p>
          <a:p>
            <a:pPr indent="-342900" lvl="1" marL="937260" rtl="0" algn="l">
              <a:lnSpc>
                <a:spcPct val="150000"/>
              </a:lnSpc>
              <a:spcBef>
                <a:spcPts val="1200"/>
              </a:spcBef>
              <a:spcAft>
                <a:spcPts val="0"/>
              </a:spcAft>
              <a:buSzPts val="2200"/>
              <a:buChar char="•"/>
            </a:pPr>
            <a:r>
              <a:rPr lang="en-US"/>
              <a:t>If the percentage of ‘Yes’ is 5%, then a trivial predictor predicting ‘No’ always is 95% accurate</a:t>
            </a:r>
            <a:endParaRPr/>
          </a:p>
          <a:p>
            <a:pPr indent="-342900" lvl="1" marL="937260" rtl="0" algn="l">
              <a:lnSpc>
                <a:spcPct val="150000"/>
              </a:lnSpc>
              <a:spcBef>
                <a:spcPts val="1200"/>
              </a:spcBef>
              <a:spcAft>
                <a:spcPts val="0"/>
              </a:spcAft>
              <a:buSzPts val="2200"/>
              <a:buChar char="•"/>
            </a:pPr>
            <a:r>
              <a:rPr lang="en-US"/>
              <a:t>Thus, it is recommended to compute the percentage of the event you are predicting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11"/>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t/>
            </a:r>
            <a:endParaRPr/>
          </a:p>
        </p:txBody>
      </p:sp>
      <p:sp>
        <p:nvSpPr>
          <p:cNvPr id="164" name="Google Shape;164;p11"/>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400"/>
              <a:buFont typeface="Arial"/>
              <a:buChar char="•"/>
            </a:pPr>
            <a:r>
              <a:rPr lang="en-US"/>
              <a:t>I put a minimal weight on the prediction accuracy, but you should demonstrate your effort to improve it</a:t>
            </a:r>
            <a:endParaRPr/>
          </a:p>
          <a:p>
            <a:pPr indent="-342900" lvl="0" marL="342900" rtl="0" algn="l">
              <a:lnSpc>
                <a:spcPct val="150000"/>
              </a:lnSpc>
              <a:spcBef>
                <a:spcPts val="1200"/>
              </a:spcBef>
              <a:spcAft>
                <a:spcPts val="0"/>
              </a:spcAft>
              <a:buSzPts val="2400"/>
              <a:buFont typeface="Arial"/>
              <a:buChar char="•"/>
            </a:pPr>
            <a:r>
              <a:rPr lang="en-US"/>
              <a:t>Using one of those examples is okay</a:t>
            </a:r>
            <a:endParaRPr/>
          </a:p>
          <a:p>
            <a:pPr indent="-342900" lvl="0" marL="342900" rtl="0" algn="l">
              <a:lnSpc>
                <a:spcPct val="150000"/>
              </a:lnSpc>
              <a:spcBef>
                <a:spcPts val="1200"/>
              </a:spcBef>
              <a:spcAft>
                <a:spcPts val="0"/>
              </a:spcAft>
              <a:buSzPts val="2400"/>
              <a:buFont typeface="Arial"/>
              <a:buChar char="•"/>
            </a:pPr>
            <a:r>
              <a:rPr lang="en-US"/>
              <a:t>Your analysis in the write-up may be different from that of your presentation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12"/>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Exporting more than 65K rows</a:t>
            </a:r>
            <a:endParaRPr/>
          </a:p>
        </p:txBody>
      </p:sp>
      <p:sp>
        <p:nvSpPr>
          <p:cNvPr id="171" name="Google Shape;171;p12"/>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400"/>
              <a:buNone/>
            </a:pPr>
            <a:r>
              <a:rPr lang="en-US"/>
              <a:t>When you export a table from MS Access to a file, if it has more than 65k rows, then you should </a:t>
            </a:r>
            <a:r>
              <a:rPr lang="en-US" u="sng"/>
              <a:t>uncheck</a:t>
            </a:r>
            <a:r>
              <a:rPr lang="en-US"/>
              <a:t> the option 'Export data with formatting and layout'  </a:t>
            </a:r>
            <a:endParaRPr/>
          </a:p>
        </p:txBody>
      </p:sp>
      <p:pic>
        <p:nvPicPr>
          <p:cNvPr id="172" name="Google Shape;172;p12"/>
          <p:cNvPicPr preferRelativeResize="0"/>
          <p:nvPr/>
        </p:nvPicPr>
        <p:blipFill rotWithShape="1">
          <a:blip r:embed="rId3">
            <a:alphaModFix/>
          </a:blip>
          <a:srcRect b="0" l="0" r="0" t="0"/>
          <a:stretch/>
        </p:blipFill>
        <p:spPr>
          <a:xfrm>
            <a:off x="3429000" y="3124200"/>
            <a:ext cx="5029200" cy="36979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13"/>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SQL Tip</a:t>
            </a:r>
            <a:endParaRPr/>
          </a:p>
        </p:txBody>
      </p:sp>
      <p:sp>
        <p:nvSpPr>
          <p:cNvPr id="179" name="Google Shape;179;p13"/>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400"/>
              <a:buFont typeface="Arial"/>
              <a:buChar char="•"/>
            </a:pPr>
            <a:r>
              <a:rPr lang="en-US"/>
              <a:t>After choosing an entity of interest, you can create a table of the entities with multiple attributes using a keyword </a:t>
            </a:r>
            <a:r>
              <a:rPr lang="en-US">
                <a:latin typeface="Courier New"/>
                <a:ea typeface="Courier New"/>
                <a:cs typeface="Courier New"/>
                <a:sym typeface="Courier New"/>
              </a:rPr>
              <a:t>IIF</a:t>
            </a:r>
            <a:endParaRPr/>
          </a:p>
          <a:p>
            <a:pPr indent="-342900" lvl="1" marL="937260" rtl="0" algn="l">
              <a:lnSpc>
                <a:spcPct val="150000"/>
              </a:lnSpc>
              <a:spcBef>
                <a:spcPts val="1200"/>
              </a:spcBef>
              <a:spcAft>
                <a:spcPts val="0"/>
              </a:spcAft>
              <a:buSzPts val="2200"/>
              <a:buChar char="•"/>
            </a:pPr>
            <a:r>
              <a:rPr lang="en-US"/>
              <a:t>For example: obtaining the total grocery sales of each customer</a:t>
            </a:r>
            <a:endParaRPr/>
          </a:p>
          <a:p>
            <a:pPr indent="0" lvl="2" marL="640080" rtl="0" algn="l">
              <a:lnSpc>
                <a:spcPct val="100000"/>
              </a:lnSpc>
              <a:spcBef>
                <a:spcPts val="1200"/>
              </a:spcBef>
              <a:spcAft>
                <a:spcPts val="0"/>
              </a:spcAft>
              <a:buSzPts val="1600"/>
              <a:buNone/>
            </a:pPr>
            <a:r>
              <a:rPr lang="en-US" sz="1600">
                <a:latin typeface="Courier New"/>
                <a:ea typeface="Courier New"/>
                <a:cs typeface="Courier New"/>
                <a:sym typeface="Courier New"/>
              </a:rPr>
              <a:t>SELECT customer_id, SUM(IIF(sub_department in (1), sales_value, NULL)) AS total_grocery_sales</a:t>
            </a:r>
            <a:endParaRPr sz="1600">
              <a:latin typeface="Courier New"/>
              <a:ea typeface="Courier New"/>
              <a:cs typeface="Courier New"/>
              <a:sym typeface="Courier New"/>
            </a:endParaRPr>
          </a:p>
          <a:p>
            <a:pPr indent="0" lvl="2" marL="640080" rtl="0" algn="l">
              <a:lnSpc>
                <a:spcPct val="100000"/>
              </a:lnSpc>
              <a:spcBef>
                <a:spcPts val="1200"/>
              </a:spcBef>
              <a:spcAft>
                <a:spcPts val="0"/>
              </a:spcAft>
              <a:buSzPts val="1600"/>
              <a:buNone/>
            </a:pPr>
            <a:r>
              <a:rPr lang="en-US" sz="1600">
                <a:latin typeface="Courier New"/>
                <a:ea typeface="Courier New"/>
                <a:cs typeface="Courier New"/>
                <a:sym typeface="Courier New"/>
              </a:rPr>
              <a:t>FROM transactionsT</a:t>
            </a:r>
            <a:endParaRPr sz="1600">
              <a:latin typeface="Courier New"/>
              <a:ea typeface="Courier New"/>
              <a:cs typeface="Courier New"/>
              <a:sym typeface="Courier New"/>
            </a:endParaRPr>
          </a:p>
          <a:p>
            <a:pPr indent="0" lvl="2" marL="640080" rtl="0" algn="l">
              <a:lnSpc>
                <a:spcPct val="100000"/>
              </a:lnSpc>
              <a:spcBef>
                <a:spcPts val="1200"/>
              </a:spcBef>
              <a:spcAft>
                <a:spcPts val="0"/>
              </a:spcAft>
              <a:buSzPts val="1600"/>
              <a:buNone/>
            </a:pPr>
            <a:r>
              <a:rPr lang="en-US" sz="1600">
                <a:latin typeface="Courier New"/>
                <a:ea typeface="Courier New"/>
                <a:cs typeface="Courier New"/>
                <a:sym typeface="Courier New"/>
              </a:rPr>
              <a:t>GROUP BY customer_id;</a:t>
            </a:r>
            <a:endParaRPr/>
          </a:p>
          <a:p>
            <a:pPr indent="0" lvl="0" marL="0" rtl="0" algn="l">
              <a:lnSpc>
                <a:spcPct val="150000"/>
              </a:lnSpc>
              <a:spcBef>
                <a:spcPts val="1200"/>
              </a:spcBef>
              <a:spcAft>
                <a:spcPts val="0"/>
              </a:spcAft>
              <a:buSzPts val="2400"/>
              <a:buNone/>
            </a:pPr>
            <a:r>
              <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14"/>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SQL Tip</a:t>
            </a:r>
            <a:endParaRPr/>
          </a:p>
        </p:txBody>
      </p:sp>
      <p:sp>
        <p:nvSpPr>
          <p:cNvPr id="186" name="Google Shape;186;p14"/>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400"/>
              <a:buNone/>
            </a:pPr>
            <a:r>
              <a:rPr lang="en-US"/>
              <a:t>You can also generate categorical variables about whether a basket includes a certain item or not:</a:t>
            </a:r>
            <a:endParaRPr/>
          </a:p>
          <a:p>
            <a:pPr indent="0" lvl="0" marL="0" rtl="0" algn="l">
              <a:lnSpc>
                <a:spcPct val="100000"/>
              </a:lnSpc>
              <a:spcBef>
                <a:spcPts val="1200"/>
              </a:spcBef>
              <a:spcAft>
                <a:spcPts val="0"/>
              </a:spcAft>
              <a:buSzPts val="1800"/>
              <a:buNone/>
            </a:pPr>
            <a:r>
              <a:rPr lang="en-US" sz="1800">
                <a:latin typeface="Courier New"/>
                <a:ea typeface="Courier New"/>
                <a:cs typeface="Courier New"/>
                <a:sym typeface="Courier New"/>
              </a:rPr>
              <a:t>SELECT till_receipt_number, </a:t>
            </a:r>
            <a:endParaRPr/>
          </a:p>
          <a:p>
            <a:pPr indent="0" lvl="0" marL="0" rtl="0" algn="l">
              <a:lnSpc>
                <a:spcPct val="100000"/>
              </a:lnSpc>
              <a:spcBef>
                <a:spcPts val="1200"/>
              </a:spcBef>
              <a:spcAft>
                <a:spcPts val="0"/>
              </a:spcAft>
              <a:buSzPts val="1800"/>
              <a:buNone/>
            </a:pPr>
            <a:r>
              <a:rPr lang="en-US" sz="1800">
                <a:latin typeface="Courier New"/>
                <a:ea typeface="Courier New"/>
                <a:cs typeface="Courier New"/>
                <a:sym typeface="Courier New"/>
              </a:rPr>
              <a:t>IIF(SUM(IIF(sub_department in (1), sales_value, NULL))&gt;0, 'grocery',NULL) AS grocery,</a:t>
            </a:r>
            <a:endParaRPr/>
          </a:p>
          <a:p>
            <a:pPr indent="0" lvl="0" marL="0" rtl="0" algn="l">
              <a:lnSpc>
                <a:spcPct val="100000"/>
              </a:lnSpc>
              <a:spcBef>
                <a:spcPts val="1200"/>
              </a:spcBef>
              <a:spcAft>
                <a:spcPts val="0"/>
              </a:spcAft>
              <a:buSzPts val="1800"/>
              <a:buNone/>
            </a:pPr>
            <a:r>
              <a:rPr lang="en-US" sz="1800">
                <a:latin typeface="Courier New"/>
                <a:ea typeface="Courier New"/>
                <a:cs typeface="Courier New"/>
                <a:sym typeface="Courier New"/>
              </a:rPr>
              <a:t>IIF(SUM(IIF(sub_department in (3,33), sales_value, NULL))&gt;0,'dairy',NULL) AS dairy,</a:t>
            </a:r>
            <a:endParaRPr/>
          </a:p>
          <a:p>
            <a:pPr indent="0" lvl="0" marL="0" rtl="0" algn="l">
              <a:lnSpc>
                <a:spcPct val="100000"/>
              </a:lnSpc>
              <a:spcBef>
                <a:spcPts val="1200"/>
              </a:spcBef>
              <a:spcAft>
                <a:spcPts val="0"/>
              </a:spcAft>
              <a:buSzPts val="1800"/>
              <a:buNone/>
            </a:pPr>
            <a:r>
              <a:rPr lang="en-US" sz="1800">
                <a:latin typeface="Courier New"/>
                <a:ea typeface="Courier New"/>
                <a:cs typeface="Courier New"/>
                <a:sym typeface="Courier New"/>
              </a:rPr>
              <a:t>IIF(SUM(IIF(sub_department in (78,79), sales_value, NULL))&gt;0,'tobacco',NULL) AS tobacco</a:t>
            </a:r>
            <a:endParaRPr/>
          </a:p>
          <a:p>
            <a:pPr indent="0" lvl="0" marL="0" rtl="0" algn="l">
              <a:lnSpc>
                <a:spcPct val="100000"/>
              </a:lnSpc>
              <a:spcBef>
                <a:spcPts val="1200"/>
              </a:spcBef>
              <a:spcAft>
                <a:spcPts val="0"/>
              </a:spcAft>
              <a:buSzPts val="1800"/>
              <a:buNone/>
            </a:pPr>
            <a:r>
              <a:rPr lang="en-US" sz="1800">
                <a:latin typeface="Courier New"/>
                <a:ea typeface="Courier New"/>
                <a:cs typeface="Courier New"/>
                <a:sym typeface="Courier New"/>
              </a:rPr>
              <a:t>FROM transactionsT</a:t>
            </a:r>
            <a:endParaRPr sz="1800">
              <a:latin typeface="Courier New"/>
              <a:ea typeface="Courier New"/>
              <a:cs typeface="Courier New"/>
              <a:sym typeface="Courier New"/>
            </a:endParaRPr>
          </a:p>
          <a:p>
            <a:pPr indent="0" lvl="0" marL="0" rtl="0" algn="l">
              <a:lnSpc>
                <a:spcPct val="100000"/>
              </a:lnSpc>
              <a:spcBef>
                <a:spcPts val="1200"/>
              </a:spcBef>
              <a:spcAft>
                <a:spcPts val="0"/>
              </a:spcAft>
              <a:buSzPts val="1800"/>
              <a:buNone/>
            </a:pPr>
            <a:r>
              <a:rPr lang="en-US" sz="1800">
                <a:latin typeface="Courier New"/>
                <a:ea typeface="Courier New"/>
                <a:cs typeface="Courier New"/>
                <a:sym typeface="Courier New"/>
              </a:rPr>
              <a:t>GROUP BY till_receipt_number;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15"/>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SQL Tip</a:t>
            </a:r>
            <a:endParaRPr/>
          </a:p>
        </p:txBody>
      </p:sp>
      <p:sp>
        <p:nvSpPr>
          <p:cNvPr id="193" name="Google Shape;193;p15"/>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400"/>
              <a:buNone/>
            </a:pPr>
            <a:r>
              <a:rPr lang="en-US"/>
              <a:t>You can run two joins at once as follows:</a:t>
            </a:r>
            <a:endParaRPr/>
          </a:p>
          <a:p>
            <a:pPr indent="0" lvl="0" marL="0" rtl="0" algn="l">
              <a:lnSpc>
                <a:spcPct val="100000"/>
              </a:lnSpc>
              <a:spcBef>
                <a:spcPts val="1200"/>
              </a:spcBef>
              <a:spcAft>
                <a:spcPts val="0"/>
              </a:spcAft>
              <a:buSzPts val="2000"/>
              <a:buNone/>
            </a:pPr>
            <a:r>
              <a:rPr lang="en-US" sz="2000">
                <a:latin typeface="Courier New"/>
                <a:ea typeface="Courier New"/>
                <a:cs typeface="Courier New"/>
                <a:sym typeface="Courier New"/>
              </a:rPr>
              <a:t>SELECT transaction_id, customersT.customer_id, customersT.cu_age_range, subdeptsT.subdepartment_id,subdepartment_description</a:t>
            </a:r>
            <a:endParaRPr sz="2000">
              <a:latin typeface="Courier New"/>
              <a:ea typeface="Courier New"/>
              <a:cs typeface="Courier New"/>
              <a:sym typeface="Courier New"/>
            </a:endParaRPr>
          </a:p>
          <a:p>
            <a:pPr indent="0" lvl="0" marL="0" rtl="0" algn="l">
              <a:lnSpc>
                <a:spcPct val="100000"/>
              </a:lnSpc>
              <a:spcBef>
                <a:spcPts val="1200"/>
              </a:spcBef>
              <a:spcAft>
                <a:spcPts val="0"/>
              </a:spcAft>
              <a:buSzPts val="2000"/>
              <a:buNone/>
            </a:pPr>
            <a:r>
              <a:rPr lang="en-US" sz="2000">
                <a:latin typeface="Courier New"/>
                <a:ea typeface="Courier New"/>
                <a:cs typeface="Courier New"/>
                <a:sym typeface="Courier New"/>
              </a:rPr>
              <a:t>FROM (</a:t>
            </a:r>
            <a:endParaRPr/>
          </a:p>
          <a:p>
            <a:pPr indent="0" lvl="0" marL="0" rtl="0" algn="l">
              <a:lnSpc>
                <a:spcPct val="100000"/>
              </a:lnSpc>
              <a:spcBef>
                <a:spcPts val="1200"/>
              </a:spcBef>
              <a:spcAft>
                <a:spcPts val="0"/>
              </a:spcAft>
              <a:buSzPts val="2000"/>
              <a:buNone/>
            </a:pPr>
            <a:r>
              <a:rPr lang="en-US" sz="2000">
                <a:latin typeface="Courier New"/>
                <a:ea typeface="Courier New"/>
                <a:cs typeface="Courier New"/>
                <a:sym typeface="Courier New"/>
              </a:rPr>
              <a:t>transactionsT INNER JOIN customersT</a:t>
            </a:r>
            <a:endParaRPr sz="2000">
              <a:latin typeface="Courier New"/>
              <a:ea typeface="Courier New"/>
              <a:cs typeface="Courier New"/>
              <a:sym typeface="Courier New"/>
            </a:endParaRPr>
          </a:p>
          <a:p>
            <a:pPr indent="0" lvl="0" marL="0" rtl="0" algn="l">
              <a:lnSpc>
                <a:spcPct val="100000"/>
              </a:lnSpc>
              <a:spcBef>
                <a:spcPts val="1200"/>
              </a:spcBef>
              <a:spcAft>
                <a:spcPts val="0"/>
              </a:spcAft>
              <a:buSzPts val="2000"/>
              <a:buNone/>
            </a:pPr>
            <a:r>
              <a:rPr lang="en-US" sz="2000">
                <a:latin typeface="Courier New"/>
                <a:ea typeface="Courier New"/>
                <a:cs typeface="Courier New"/>
                <a:sym typeface="Courier New"/>
              </a:rPr>
              <a:t>ON transactionsT.customer_id=customersT.customer_id</a:t>
            </a:r>
            <a:endParaRPr sz="2000">
              <a:latin typeface="Courier New"/>
              <a:ea typeface="Courier New"/>
              <a:cs typeface="Courier New"/>
              <a:sym typeface="Courier New"/>
            </a:endParaRPr>
          </a:p>
          <a:p>
            <a:pPr indent="0" lvl="0" marL="0" rtl="0" algn="l">
              <a:lnSpc>
                <a:spcPct val="100000"/>
              </a:lnSpc>
              <a:spcBef>
                <a:spcPts val="1200"/>
              </a:spcBef>
              <a:spcAft>
                <a:spcPts val="0"/>
              </a:spcAft>
              <a:buSzPts val="2000"/>
              <a:buNone/>
            </a:pPr>
            <a:r>
              <a:rPr lang="en-US" sz="2000">
                <a:latin typeface="Courier New"/>
                <a:ea typeface="Courier New"/>
                <a:cs typeface="Courier New"/>
                <a:sym typeface="Courier New"/>
              </a:rPr>
              <a:t>)</a:t>
            </a:r>
            <a:endParaRPr/>
          </a:p>
          <a:p>
            <a:pPr indent="0" lvl="0" marL="0" rtl="0" algn="l">
              <a:lnSpc>
                <a:spcPct val="100000"/>
              </a:lnSpc>
              <a:spcBef>
                <a:spcPts val="1200"/>
              </a:spcBef>
              <a:spcAft>
                <a:spcPts val="0"/>
              </a:spcAft>
              <a:buSzPts val="2000"/>
              <a:buNone/>
            </a:pPr>
            <a:r>
              <a:rPr lang="en-US" sz="2000">
                <a:latin typeface="Courier New"/>
                <a:ea typeface="Courier New"/>
                <a:cs typeface="Courier New"/>
                <a:sym typeface="Courier New"/>
              </a:rPr>
              <a:t>INNER JOIN subdeptsT</a:t>
            </a:r>
            <a:endParaRPr sz="2000">
              <a:latin typeface="Courier New"/>
              <a:ea typeface="Courier New"/>
              <a:cs typeface="Courier New"/>
              <a:sym typeface="Courier New"/>
            </a:endParaRPr>
          </a:p>
          <a:p>
            <a:pPr indent="0" lvl="0" marL="0" rtl="0" algn="l">
              <a:lnSpc>
                <a:spcPct val="100000"/>
              </a:lnSpc>
              <a:spcBef>
                <a:spcPts val="1200"/>
              </a:spcBef>
              <a:spcAft>
                <a:spcPts val="0"/>
              </a:spcAft>
              <a:buSzPts val="2000"/>
              <a:buNone/>
            </a:pPr>
            <a:r>
              <a:rPr lang="en-US" sz="2000">
                <a:latin typeface="Courier New"/>
                <a:ea typeface="Courier New"/>
                <a:cs typeface="Courier New"/>
                <a:sym typeface="Courier New"/>
              </a:rPr>
              <a:t>ON transactionsT.sub_department = subdeptsT.subdepartment_id;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16"/>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t/>
            </a:r>
            <a:endParaRPr/>
          </a:p>
        </p:txBody>
      </p:sp>
      <p:sp>
        <p:nvSpPr>
          <p:cNvPr id="200" name="Google Shape;200;p16"/>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400"/>
              <a:buNone/>
            </a:pPr>
            <a:r>
              <a:rPr lang="en-US"/>
              <a:t>The following slides review some materials that we learned and are important for the team project.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304800" y="277813"/>
            <a:ext cx="8382000" cy="1139825"/>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What Is Data Mining?</a:t>
            </a:r>
            <a:endParaRPr/>
          </a:p>
        </p:txBody>
      </p:sp>
      <p:sp>
        <p:nvSpPr>
          <p:cNvPr descr="C:\Users\WXJ\AppData\Roaming\Tencent\Users\651237551\QQ\WinTemp\RichOle\V87%C9H3w9B5G9E7H@W8O.png" id="207" name="Google Shape;207;p17"/>
          <p:cNvSpPr/>
          <p:nvPr/>
        </p:nvSpPr>
        <p:spPr>
          <a:xfrm>
            <a:off x="0"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C:\Users\WXJ\AppData\Roaming\Tencent\Users\651237551\QQ\WinTemp\RichOle\V87%C9H3w9B5G9E7H@W8O.png" id="208" name="Google Shape;208;p17"/>
          <p:cNvSpPr/>
          <p:nvPr/>
        </p:nvSpPr>
        <p:spPr>
          <a:xfrm>
            <a:off x="152400"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9" name="Google Shape;209;p17"/>
          <p:cNvSpPr txBox="1"/>
          <p:nvPr/>
        </p:nvSpPr>
        <p:spPr>
          <a:xfrm>
            <a:off x="304800" y="1828800"/>
            <a:ext cx="8458200" cy="1384995"/>
          </a:xfrm>
          <a:prstGeom prst="rect">
            <a:avLst/>
          </a:prstGeom>
          <a:noFill/>
          <a:ln>
            <a:noFill/>
          </a:ln>
        </p:spPr>
        <p:txBody>
          <a:bodyPr anchorCtr="0" anchor="t" bIns="45700" lIns="91425" spcFirstLastPara="1" rIns="91425" wrap="square" tIns="45700">
            <a:spAutoFit/>
          </a:bodyPr>
          <a:lstStyle/>
          <a:p>
            <a:pPr indent="-355600" lvl="0" marL="355600" marR="0" rtl="0" algn="l">
              <a:spcBef>
                <a:spcPts val="0"/>
              </a:spcBef>
              <a:spcAft>
                <a:spcPts val="0"/>
              </a:spcAft>
              <a:buClr>
                <a:srgbClr val="002060"/>
              </a:buClr>
              <a:buSzPts val="2800"/>
              <a:buFont typeface="Arial"/>
              <a:buChar char="•"/>
            </a:pPr>
            <a:r>
              <a:rPr b="1" lang="en-US" sz="2800">
                <a:solidFill>
                  <a:srgbClr val="002060"/>
                </a:solidFill>
                <a:latin typeface="Calibri"/>
                <a:ea typeface="Calibri"/>
                <a:cs typeface="Calibri"/>
                <a:sym typeface="Calibri"/>
              </a:rPr>
              <a:t>Data mining</a:t>
            </a:r>
            <a:r>
              <a:rPr lang="en-US" sz="2800">
                <a:solidFill>
                  <a:srgbClr val="477D59"/>
                </a:solidFill>
                <a:latin typeface="Calibri"/>
                <a:ea typeface="Calibri"/>
                <a:cs typeface="Calibri"/>
                <a:sym typeface="Calibri"/>
              </a:rPr>
              <a:t> </a:t>
            </a:r>
            <a:r>
              <a:rPr lang="en-US" sz="2800">
                <a:solidFill>
                  <a:srgbClr val="C00000"/>
                </a:solidFill>
                <a:latin typeface="Calibri"/>
                <a:ea typeface="Calibri"/>
                <a:cs typeface="Calibri"/>
                <a:sym typeface="Calibri"/>
              </a:rPr>
              <a:t>is a process of </a:t>
            </a:r>
            <a:r>
              <a:rPr b="1" lang="en-US" sz="2800">
                <a:solidFill>
                  <a:srgbClr val="C00000"/>
                </a:solidFill>
                <a:latin typeface="Calibri"/>
                <a:ea typeface="Calibri"/>
                <a:cs typeface="Calibri"/>
                <a:sym typeface="Calibri"/>
              </a:rPr>
              <a:t>data-driven extraction </a:t>
            </a:r>
            <a:r>
              <a:rPr lang="en-US" sz="2800">
                <a:solidFill>
                  <a:srgbClr val="C00000"/>
                </a:solidFill>
                <a:latin typeface="Calibri"/>
                <a:ea typeface="Calibri"/>
                <a:cs typeface="Calibri"/>
                <a:sym typeface="Calibri"/>
              </a:rPr>
              <a:t>of </a:t>
            </a:r>
            <a:r>
              <a:rPr b="1" lang="en-US" sz="2800">
                <a:solidFill>
                  <a:srgbClr val="C00000"/>
                </a:solidFill>
                <a:latin typeface="Calibri"/>
                <a:ea typeface="Calibri"/>
                <a:cs typeface="Calibri"/>
                <a:sym typeface="Calibri"/>
              </a:rPr>
              <a:t>not so obvious</a:t>
            </a:r>
            <a:r>
              <a:rPr lang="en-US" sz="2800">
                <a:solidFill>
                  <a:srgbClr val="C00000"/>
                </a:solidFill>
                <a:latin typeface="Calibri"/>
                <a:ea typeface="Calibri"/>
                <a:cs typeface="Calibri"/>
                <a:sym typeface="Calibri"/>
              </a:rPr>
              <a:t> but </a:t>
            </a:r>
            <a:r>
              <a:rPr b="1" lang="en-US" sz="2800">
                <a:solidFill>
                  <a:srgbClr val="C00000"/>
                </a:solidFill>
                <a:latin typeface="Calibri"/>
                <a:ea typeface="Calibri"/>
                <a:cs typeface="Calibri"/>
                <a:sym typeface="Calibri"/>
              </a:rPr>
              <a:t>useful information</a:t>
            </a:r>
            <a:r>
              <a:rPr lang="en-US" sz="2800">
                <a:solidFill>
                  <a:srgbClr val="C00000"/>
                </a:solidFill>
                <a:latin typeface="Calibri"/>
                <a:ea typeface="Calibri"/>
                <a:cs typeface="Calibri"/>
                <a:sym typeface="Calibri"/>
              </a:rPr>
              <a:t> from large databases</a:t>
            </a:r>
            <a:endParaRPr/>
          </a:p>
        </p:txBody>
      </p:sp>
      <p:sp>
        <p:nvSpPr>
          <p:cNvPr id="210" name="Google Shape;210;p17"/>
          <p:cNvSpPr txBox="1"/>
          <p:nvPr/>
        </p:nvSpPr>
        <p:spPr>
          <a:xfrm>
            <a:off x="457200" y="3257338"/>
            <a:ext cx="8458200" cy="2616101"/>
          </a:xfrm>
          <a:prstGeom prst="rect">
            <a:avLst/>
          </a:prstGeom>
          <a:noFill/>
          <a:ln>
            <a:noFill/>
          </a:ln>
        </p:spPr>
        <p:txBody>
          <a:bodyPr anchorCtr="0" anchor="t" bIns="45700" lIns="91425" spcFirstLastPara="1" rIns="91425" wrap="square" tIns="45700">
            <a:spAutoFit/>
          </a:bodyPr>
          <a:lstStyle/>
          <a:p>
            <a:pPr indent="-355600" lvl="0" marL="355600" marR="0" rtl="0" algn="l">
              <a:spcBef>
                <a:spcPts val="0"/>
              </a:spcBef>
              <a:spcAft>
                <a:spcPts val="0"/>
              </a:spcAft>
              <a:buClr>
                <a:srgbClr val="002060"/>
              </a:buClr>
              <a:buSzPts val="2400"/>
              <a:buFont typeface="Arial"/>
              <a:buChar char="•"/>
            </a:pPr>
            <a:r>
              <a:rPr b="1" lang="en-US" sz="2400">
                <a:solidFill>
                  <a:srgbClr val="002060"/>
                </a:solidFill>
                <a:latin typeface="Calibri"/>
                <a:ea typeface="Calibri"/>
                <a:cs typeface="Calibri"/>
                <a:sym typeface="Calibri"/>
              </a:rPr>
              <a:t>Data</a:t>
            </a:r>
            <a:r>
              <a:rPr lang="en-US" sz="2400">
                <a:solidFill>
                  <a:srgbClr val="477D59"/>
                </a:solidFill>
                <a:latin typeface="Calibri"/>
                <a:ea typeface="Calibri"/>
                <a:cs typeface="Calibri"/>
                <a:sym typeface="Calibri"/>
              </a:rPr>
              <a:t> is a set of facts/observations/measurements </a:t>
            </a:r>
            <a:br>
              <a:rPr lang="en-US" sz="2400">
                <a:solidFill>
                  <a:srgbClr val="477D59"/>
                </a:solidFill>
                <a:latin typeface="Calibri"/>
                <a:ea typeface="Calibri"/>
                <a:cs typeface="Calibri"/>
                <a:sym typeface="Calibri"/>
              </a:rPr>
            </a:br>
            <a:r>
              <a:rPr lang="en-US" sz="2400">
                <a:solidFill>
                  <a:srgbClr val="477D59"/>
                </a:solidFill>
                <a:latin typeface="Calibri"/>
                <a:ea typeface="Calibri"/>
                <a:cs typeface="Calibri"/>
                <a:sym typeface="Calibri"/>
              </a:rPr>
              <a:t>about objects/events/processes of interest</a:t>
            </a:r>
            <a:endParaRPr/>
          </a:p>
          <a:p>
            <a:pPr indent="-355600" lvl="0" marL="355600" marR="0" rtl="0" algn="l">
              <a:spcBef>
                <a:spcPts val="2400"/>
              </a:spcBef>
              <a:spcAft>
                <a:spcPts val="0"/>
              </a:spcAft>
              <a:buClr>
                <a:srgbClr val="002060"/>
              </a:buClr>
              <a:buSzPts val="2400"/>
              <a:buFont typeface="Arial"/>
              <a:buChar char="•"/>
            </a:pPr>
            <a:r>
              <a:rPr b="1" lang="en-US" sz="2400">
                <a:solidFill>
                  <a:srgbClr val="002060"/>
                </a:solidFill>
                <a:latin typeface="Calibri"/>
                <a:ea typeface="Calibri"/>
                <a:cs typeface="Calibri"/>
                <a:sym typeface="Calibri"/>
              </a:rPr>
              <a:t>Information</a:t>
            </a:r>
            <a:r>
              <a:rPr lang="en-US" sz="2400">
                <a:solidFill>
                  <a:srgbClr val="477D59"/>
                </a:solidFill>
                <a:latin typeface="Calibri"/>
                <a:ea typeface="Calibri"/>
                <a:cs typeface="Calibri"/>
                <a:sym typeface="Calibri"/>
              </a:rPr>
              <a:t> is processed data that is useful in one way or the other, for example for decision making, communication etc.</a:t>
            </a:r>
            <a:br>
              <a:rPr lang="en-US" sz="2400">
                <a:solidFill>
                  <a:srgbClr val="477D59"/>
                </a:solidFill>
                <a:latin typeface="Calibri"/>
                <a:ea typeface="Calibri"/>
                <a:cs typeface="Calibri"/>
                <a:sym typeface="Calibri"/>
              </a:rPr>
            </a:br>
            <a:r>
              <a:rPr lang="en-US" sz="2400">
                <a:solidFill>
                  <a:srgbClr val="0070C0"/>
                </a:solidFill>
                <a:latin typeface="Calibri"/>
                <a:ea typeface="Calibri"/>
                <a:cs typeface="Calibri"/>
                <a:sym typeface="Calibri"/>
              </a:rPr>
              <a:t>- while the data is fixed, information from it can differ based on needs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304800" y="277813"/>
            <a:ext cx="8382000" cy="1139825"/>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Effort in Data Mining</a:t>
            </a:r>
            <a:endParaRPr i="1"/>
          </a:p>
        </p:txBody>
      </p:sp>
      <p:sp>
        <p:nvSpPr>
          <p:cNvPr descr="C:\Users\WXJ\AppData\Roaming\Tencent\Users\651237551\QQ\WinTemp\RichOle\V87%C9H3w9B5G9E7H@W8O.png" id="217" name="Google Shape;217;p18"/>
          <p:cNvSpPr/>
          <p:nvPr/>
        </p:nvSpPr>
        <p:spPr>
          <a:xfrm>
            <a:off x="0"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C:\Users\WXJ\AppData\Roaming\Tencent\Users\651237551\QQ\WinTemp\RichOle\V87%C9H3w9B5G9E7H@W8O.png" id="218" name="Google Shape;218;p18"/>
          <p:cNvSpPr/>
          <p:nvPr/>
        </p:nvSpPr>
        <p:spPr>
          <a:xfrm>
            <a:off x="152400"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C:\Users\WXJ\AppData\Roaming\Tencent\Users\651237551\QQ\WinTemp\RichOle\I9NC%O39$}J0J0[C53JEJ.png" id="219" name="Google Shape;219;p18"/>
          <p:cNvSpPr/>
          <p:nvPr/>
        </p:nvSpPr>
        <p:spPr>
          <a:xfrm>
            <a:off x="304800" y="3048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C:\Users\WXJ\AppData\Roaming\Tencent\Users\651237551\QQ\WinTemp\RichOle\I9NC%O39$}J0J0[C53JEJ.png" id="220" name="Google Shape;220;p18"/>
          <p:cNvSpPr/>
          <p:nvPr/>
        </p:nvSpPr>
        <p:spPr>
          <a:xfrm>
            <a:off x="457200" y="4572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21" name="Google Shape;221;p18"/>
          <p:cNvSpPr txBox="1"/>
          <p:nvPr/>
        </p:nvSpPr>
        <p:spPr>
          <a:xfrm>
            <a:off x="1600200" y="5097743"/>
            <a:ext cx="68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22" name="Google Shape;222;p18"/>
          <p:cNvSpPr txBox="1"/>
          <p:nvPr/>
        </p:nvSpPr>
        <p:spPr>
          <a:xfrm>
            <a:off x="2776691" y="5097743"/>
            <a:ext cx="68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23" name="Google Shape;223;p18"/>
          <p:cNvSpPr txBox="1"/>
          <p:nvPr/>
        </p:nvSpPr>
        <p:spPr>
          <a:xfrm>
            <a:off x="3954231" y="5097743"/>
            <a:ext cx="68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24" name="Google Shape;224;p18"/>
          <p:cNvSpPr txBox="1"/>
          <p:nvPr/>
        </p:nvSpPr>
        <p:spPr>
          <a:xfrm>
            <a:off x="5127674" y="5082503"/>
            <a:ext cx="68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pic>
        <p:nvPicPr>
          <p:cNvPr descr="C:\Users\WXJ\AppData\Roaming\Tencent\Users\651237551\QQ\WinTemp\RichOle\LU{R004$3A8HRR7WM6GEUHW.png" id="225" name="Google Shape;225;p18"/>
          <p:cNvPicPr preferRelativeResize="0"/>
          <p:nvPr/>
        </p:nvPicPr>
        <p:blipFill rotWithShape="1">
          <a:blip r:embed="rId3">
            <a:alphaModFix/>
          </a:blip>
          <a:srcRect b="18295" l="0" r="0" t="0"/>
          <a:stretch/>
        </p:blipFill>
        <p:spPr>
          <a:xfrm>
            <a:off x="478536" y="2182090"/>
            <a:ext cx="5472209" cy="2703095"/>
          </a:xfrm>
          <a:prstGeom prst="rect">
            <a:avLst/>
          </a:prstGeom>
          <a:noFill/>
          <a:ln>
            <a:noFill/>
          </a:ln>
        </p:spPr>
      </p:pic>
      <p:pic>
        <p:nvPicPr>
          <p:cNvPr descr="C:\Users\WXJ\AppData\Roaming\Tencent\Users\651237551\QQ\WinTemp\RichOle\%MVPWN}UEK9W3VJ9YLH@%{K.png" id="226" name="Google Shape;226;p18"/>
          <p:cNvPicPr preferRelativeResize="0"/>
          <p:nvPr/>
        </p:nvPicPr>
        <p:blipFill rotWithShape="1">
          <a:blip r:embed="rId4">
            <a:alphaModFix/>
          </a:blip>
          <a:srcRect b="0" l="0" r="0" t="3802"/>
          <a:stretch/>
        </p:blipFill>
        <p:spPr>
          <a:xfrm>
            <a:off x="5983594" y="1905000"/>
            <a:ext cx="2990125" cy="44326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idx="1" type="body"/>
          </p:nvPr>
        </p:nvSpPr>
        <p:spPr>
          <a:xfrm>
            <a:off x="228600" y="1752600"/>
            <a:ext cx="8686800" cy="4800600"/>
          </a:xfrm>
          <a:prstGeom prst="rect">
            <a:avLst/>
          </a:prstGeom>
          <a:noFill/>
          <a:ln>
            <a:noFill/>
          </a:ln>
        </p:spPr>
        <p:txBody>
          <a:bodyPr anchorCtr="0" anchor="t" bIns="45700" lIns="91425" spcFirstLastPara="1" rIns="91425" wrap="square" tIns="45700">
            <a:noAutofit/>
          </a:bodyPr>
          <a:lstStyle/>
          <a:p>
            <a:pPr indent="-439738" lvl="1" marL="531813" rtl="0" algn="l">
              <a:lnSpc>
                <a:spcPct val="100000"/>
              </a:lnSpc>
              <a:spcBef>
                <a:spcPts val="0"/>
              </a:spcBef>
              <a:spcAft>
                <a:spcPts val="0"/>
              </a:spcAft>
              <a:buSzPts val="2800"/>
              <a:buFont typeface="Noto Sans Symbols"/>
              <a:buChar char="❖"/>
            </a:pPr>
            <a:r>
              <a:rPr b="1" lang="en-US" sz="2800"/>
              <a:t>Supervised Learning</a:t>
            </a:r>
            <a:r>
              <a:rPr lang="en-US" sz="2800"/>
              <a:t>: </a:t>
            </a:r>
            <a:r>
              <a:rPr lang="en-US" sz="2800">
                <a:solidFill>
                  <a:srgbClr val="00B0F0"/>
                </a:solidFill>
              </a:rPr>
              <a:t>Learning with a teacher </a:t>
            </a:r>
            <a:endParaRPr sz="2800">
              <a:solidFill>
                <a:srgbClr val="00B0F0"/>
              </a:solidFill>
            </a:endParaRPr>
          </a:p>
          <a:p>
            <a:pPr indent="-342900" lvl="2" marL="709295" rtl="0" algn="l">
              <a:lnSpc>
                <a:spcPct val="100000"/>
              </a:lnSpc>
              <a:spcBef>
                <a:spcPts val="0"/>
              </a:spcBef>
              <a:spcAft>
                <a:spcPts val="0"/>
              </a:spcAft>
              <a:buSzPts val="2400"/>
              <a:buFont typeface="Calibri"/>
              <a:buChar char="-"/>
            </a:pPr>
            <a:r>
              <a:rPr lang="en-US" sz="2400"/>
              <a:t>We have a target attribute of interest (e.g., default or not)</a:t>
            </a:r>
            <a:endParaRPr/>
          </a:p>
          <a:p>
            <a:pPr indent="-342900" lvl="2" marL="709295" rtl="0" algn="l">
              <a:lnSpc>
                <a:spcPct val="100000"/>
              </a:lnSpc>
              <a:spcBef>
                <a:spcPts val="0"/>
              </a:spcBef>
              <a:spcAft>
                <a:spcPts val="0"/>
              </a:spcAft>
              <a:buSzPts val="2400"/>
              <a:buFont typeface="Calibri"/>
              <a:buChar char="-"/>
            </a:pPr>
            <a:r>
              <a:rPr lang="en-US" sz="2400"/>
              <a:t>The goal is mostly to predict the target attribute</a:t>
            </a:r>
            <a:endParaRPr sz="2400">
              <a:solidFill>
                <a:srgbClr val="00B0F0"/>
              </a:solidFill>
            </a:endParaRPr>
          </a:p>
          <a:p>
            <a:pPr indent="-228600" lvl="2" marL="868680" rtl="0" algn="l">
              <a:lnSpc>
                <a:spcPct val="100000"/>
              </a:lnSpc>
              <a:spcBef>
                <a:spcPts val="0"/>
              </a:spcBef>
              <a:spcAft>
                <a:spcPts val="0"/>
              </a:spcAft>
              <a:buSzPts val="2400"/>
              <a:buChar char="•"/>
            </a:pPr>
            <a:r>
              <a:rPr lang="en-US" sz="2400">
                <a:solidFill>
                  <a:srgbClr val="FA1E00"/>
                </a:solidFill>
              </a:rPr>
              <a:t>Categorical prediction (classification)</a:t>
            </a:r>
            <a:endParaRPr/>
          </a:p>
          <a:p>
            <a:pPr indent="-228600" lvl="2" marL="868680" rtl="0" algn="l">
              <a:lnSpc>
                <a:spcPct val="100000"/>
              </a:lnSpc>
              <a:spcBef>
                <a:spcPts val="0"/>
              </a:spcBef>
              <a:spcAft>
                <a:spcPts val="0"/>
              </a:spcAft>
              <a:buSzPts val="2400"/>
              <a:buChar char="•"/>
            </a:pPr>
            <a:r>
              <a:rPr lang="en-US" sz="2400">
                <a:solidFill>
                  <a:srgbClr val="477D59"/>
                </a:solidFill>
              </a:rPr>
              <a:t>Numeric prediction (regression)</a:t>
            </a:r>
            <a:endParaRPr/>
          </a:p>
          <a:p>
            <a:pPr indent="-147319" lvl="1" marL="594360" rtl="0" algn="l">
              <a:lnSpc>
                <a:spcPct val="100000"/>
              </a:lnSpc>
              <a:spcBef>
                <a:spcPts val="0"/>
              </a:spcBef>
              <a:spcAft>
                <a:spcPts val="0"/>
              </a:spcAft>
              <a:buSzPts val="2000"/>
              <a:buNone/>
            </a:pPr>
            <a:r>
              <a:t/>
            </a:r>
            <a:endParaRPr sz="2000"/>
          </a:p>
          <a:p>
            <a:pPr indent="-439738" lvl="1" marL="531813" rtl="0" algn="l">
              <a:lnSpc>
                <a:spcPct val="100000"/>
              </a:lnSpc>
              <a:spcBef>
                <a:spcPts val="0"/>
              </a:spcBef>
              <a:spcAft>
                <a:spcPts val="0"/>
              </a:spcAft>
              <a:buSzPts val="2800"/>
              <a:buFont typeface="Noto Sans Symbols"/>
              <a:buChar char="❖"/>
            </a:pPr>
            <a:r>
              <a:rPr b="1" lang="en-US" sz="2800"/>
              <a:t>Unsupervised Learning</a:t>
            </a:r>
            <a:r>
              <a:rPr lang="en-US" sz="2800"/>
              <a:t>: </a:t>
            </a:r>
            <a:r>
              <a:rPr lang="en-US" sz="2800">
                <a:solidFill>
                  <a:srgbClr val="00B0F0"/>
                </a:solidFill>
              </a:rPr>
              <a:t>Learning without a teacher </a:t>
            </a:r>
            <a:endParaRPr/>
          </a:p>
          <a:p>
            <a:pPr indent="-342900" lvl="2" marL="709295" rtl="0" algn="l">
              <a:lnSpc>
                <a:spcPct val="100000"/>
              </a:lnSpc>
              <a:spcBef>
                <a:spcPts val="0"/>
              </a:spcBef>
              <a:spcAft>
                <a:spcPts val="0"/>
              </a:spcAft>
              <a:buSzPts val="2400"/>
              <a:buFont typeface="Calibri"/>
              <a:buChar char="-"/>
            </a:pPr>
            <a:r>
              <a:rPr lang="en-US" sz="2400"/>
              <a:t>No target attribute</a:t>
            </a:r>
            <a:endParaRPr/>
          </a:p>
          <a:p>
            <a:pPr indent="-342900" lvl="2" marL="709295" rtl="0" algn="l">
              <a:lnSpc>
                <a:spcPct val="100000"/>
              </a:lnSpc>
              <a:spcBef>
                <a:spcPts val="0"/>
              </a:spcBef>
              <a:spcAft>
                <a:spcPts val="0"/>
              </a:spcAft>
              <a:buSzPts val="2400"/>
              <a:buFont typeface="Calibri"/>
              <a:buChar char="-"/>
            </a:pPr>
            <a:r>
              <a:rPr lang="en-US" sz="2400"/>
              <a:t>The goal is to explore data to find valuable information</a:t>
            </a:r>
            <a:endParaRPr>
              <a:solidFill>
                <a:srgbClr val="00B0F0"/>
              </a:solidFill>
            </a:endParaRPr>
          </a:p>
          <a:p>
            <a:pPr indent="-228600" lvl="2" marL="868680" rtl="0" algn="l">
              <a:lnSpc>
                <a:spcPct val="100000"/>
              </a:lnSpc>
              <a:spcBef>
                <a:spcPts val="0"/>
              </a:spcBef>
              <a:spcAft>
                <a:spcPts val="0"/>
              </a:spcAft>
              <a:buSzPts val="2400"/>
              <a:buChar char="•"/>
            </a:pPr>
            <a:r>
              <a:rPr lang="en-US" sz="2400">
                <a:solidFill>
                  <a:srgbClr val="477D59"/>
                </a:solidFill>
              </a:rPr>
              <a:t>Cluster Analysis</a:t>
            </a:r>
            <a:endParaRPr/>
          </a:p>
          <a:p>
            <a:pPr indent="-228600" lvl="2" marL="868680" rtl="0" algn="l">
              <a:lnSpc>
                <a:spcPct val="100000"/>
              </a:lnSpc>
              <a:spcBef>
                <a:spcPts val="0"/>
              </a:spcBef>
              <a:spcAft>
                <a:spcPts val="0"/>
              </a:spcAft>
              <a:buSzPts val="2400"/>
              <a:buChar char="•"/>
            </a:pPr>
            <a:r>
              <a:rPr lang="en-US" sz="2400">
                <a:solidFill>
                  <a:srgbClr val="477D59"/>
                </a:solidFill>
              </a:rPr>
              <a:t>Association Rules</a:t>
            </a:r>
            <a:endParaRPr/>
          </a:p>
        </p:txBody>
      </p:sp>
      <p:sp>
        <p:nvSpPr>
          <p:cNvPr id="233" name="Google Shape;233;p19"/>
          <p:cNvSpPr txBox="1"/>
          <p:nvPr>
            <p:ph type="title"/>
          </p:nvPr>
        </p:nvSpPr>
        <p:spPr>
          <a:xfrm>
            <a:off x="228600" y="381000"/>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Supervised &amp; Unsupervised Learning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500"/>
                                        <p:tgtEl>
                                          <p:spTgt spid="23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500"/>
                                        <p:tgtEl>
                                          <p:spTgt spid="23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Effect filter="fade" transition="in">
                                      <p:cBhvr>
                                        <p:cTn dur="500"/>
                                        <p:tgtEl>
                                          <p:spTgt spid="23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Effect filter="fade" transition="in">
                                      <p:cBhvr>
                                        <p:cTn dur="500"/>
                                        <p:tgtEl>
                                          <p:spTgt spid="23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Effect filter="fade" transition="in">
                                      <p:cBhvr>
                                        <p:cTn dur="500"/>
                                        <p:tgtEl>
                                          <p:spTgt spid="23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animEffect filter="fade" transition="in">
                                      <p:cBhvr>
                                        <p:cTn dur="500"/>
                                        <p:tgtEl>
                                          <p:spTgt spid="23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animEffect filter="fade" transition="in">
                                      <p:cBhvr>
                                        <p:cTn dur="500"/>
                                        <p:tgtEl>
                                          <p:spTgt spid="23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animEffect filter="fade" transition="in">
                                      <p:cBhvr>
                                        <p:cTn dur="500"/>
                                        <p:tgtEl>
                                          <p:spTgt spid="23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2">
                                            <p:txEl>
                                              <p:pRg end="8" st="8"/>
                                            </p:txEl>
                                          </p:spTgt>
                                        </p:tgtEl>
                                        <p:attrNameLst>
                                          <p:attrName>style.visibility</p:attrName>
                                        </p:attrNameLst>
                                      </p:cBhvr>
                                      <p:to>
                                        <p:strVal val="visible"/>
                                      </p:to>
                                    </p:set>
                                    <p:animEffect filter="fade" transition="in">
                                      <p:cBhvr>
                                        <p:cTn dur="500"/>
                                        <p:tgtEl>
                                          <p:spTgt spid="232">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2">
                                            <p:txEl>
                                              <p:pRg end="9" st="9"/>
                                            </p:txEl>
                                          </p:spTgt>
                                        </p:tgtEl>
                                        <p:attrNameLst>
                                          <p:attrName>style.visibility</p:attrName>
                                        </p:attrNameLst>
                                      </p:cBhvr>
                                      <p:to>
                                        <p:strVal val="visible"/>
                                      </p:to>
                                    </p:set>
                                    <p:animEffect filter="fade" transition="in">
                                      <p:cBhvr>
                                        <p:cTn dur="500"/>
                                        <p:tgtEl>
                                          <p:spTgt spid="232">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2">
                                            <p:txEl>
                                              <p:pRg end="10" st="10"/>
                                            </p:txEl>
                                          </p:spTgt>
                                        </p:tgtEl>
                                        <p:attrNameLst>
                                          <p:attrName>style.visibility</p:attrName>
                                        </p:attrNameLst>
                                      </p:cBhvr>
                                      <p:to>
                                        <p:strVal val="visible"/>
                                      </p:to>
                                    </p:set>
                                    <p:animEffect filter="fade" transition="in">
                                      <p:cBhvr>
                                        <p:cTn dur="500"/>
                                        <p:tgtEl>
                                          <p:spTgt spid="23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2"/>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Background</a:t>
            </a:r>
            <a:endParaRPr/>
          </a:p>
        </p:txBody>
      </p:sp>
      <p:sp>
        <p:nvSpPr>
          <p:cNvPr id="101" name="Google Shape;101;p2"/>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400"/>
              <a:buFont typeface="Arial"/>
              <a:buChar char="•"/>
            </a:pPr>
            <a:r>
              <a:rPr lang="en-US"/>
              <a:t>You have just been hired as an analyst for an undisclosed grocery store</a:t>
            </a:r>
            <a:endParaRPr/>
          </a:p>
          <a:p>
            <a:pPr indent="-342900" lvl="0" marL="342900" rtl="0" algn="l">
              <a:lnSpc>
                <a:spcPct val="150000"/>
              </a:lnSpc>
              <a:spcBef>
                <a:spcPts val="1200"/>
              </a:spcBef>
              <a:spcAft>
                <a:spcPts val="0"/>
              </a:spcAft>
              <a:buSzPts val="2400"/>
              <a:buFont typeface="Arial"/>
              <a:buChar char="•"/>
            </a:pPr>
            <a:r>
              <a:rPr lang="en-US"/>
              <a:t>Data: grocery.accdb</a:t>
            </a:r>
            <a:endParaRPr/>
          </a:p>
          <a:p>
            <a:pPr indent="-342900" lvl="0" marL="342900" rtl="0" algn="l">
              <a:lnSpc>
                <a:spcPct val="150000"/>
              </a:lnSpc>
              <a:spcBef>
                <a:spcPts val="1200"/>
              </a:spcBef>
              <a:spcAft>
                <a:spcPts val="0"/>
              </a:spcAft>
              <a:buSzPts val="2400"/>
              <a:buFont typeface="Arial"/>
              <a:buChar char="•"/>
            </a:pPr>
            <a:r>
              <a:rPr lang="en-US"/>
              <a:t>Data dictionary </a:t>
            </a:r>
            <a:endParaRPr/>
          </a:p>
          <a:p>
            <a:pPr indent="-190500" lvl="0" marL="342900" rtl="0" algn="l">
              <a:lnSpc>
                <a:spcPct val="150000"/>
              </a:lnSpc>
              <a:spcBef>
                <a:spcPts val="1200"/>
              </a:spcBef>
              <a:spcAft>
                <a:spcPts val="0"/>
              </a:spcAft>
              <a:buSzPts val="24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0"/>
          <p:cNvSpPr txBox="1"/>
          <p:nvPr>
            <p:ph type="title"/>
          </p:nvPr>
        </p:nvSpPr>
        <p:spPr>
          <a:xfrm>
            <a:off x="228600" y="381000"/>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The Input for Supervised Learning</a:t>
            </a:r>
            <a:endParaRPr/>
          </a:p>
        </p:txBody>
      </p:sp>
      <p:grpSp>
        <p:nvGrpSpPr>
          <p:cNvPr id="240" name="Google Shape;240;p20"/>
          <p:cNvGrpSpPr/>
          <p:nvPr/>
        </p:nvGrpSpPr>
        <p:grpSpPr>
          <a:xfrm>
            <a:off x="40119" y="1588643"/>
            <a:ext cx="9672453" cy="4507357"/>
            <a:chOff x="240432" y="1813357"/>
            <a:chExt cx="9672453" cy="4507357"/>
          </a:xfrm>
        </p:grpSpPr>
        <p:sp>
          <p:nvSpPr>
            <p:cNvPr id="241" name="Google Shape;241;p20"/>
            <p:cNvSpPr txBox="1"/>
            <p:nvPr/>
          </p:nvSpPr>
          <p:spPr>
            <a:xfrm>
              <a:off x="5350019" y="3225387"/>
              <a:ext cx="429925"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242" name="Google Shape;242;p20"/>
            <p:cNvSpPr/>
            <p:nvPr/>
          </p:nvSpPr>
          <p:spPr>
            <a:xfrm>
              <a:off x="2860675" y="3380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43" name="Google Shape;243;p20"/>
            <p:cNvSpPr/>
            <p:nvPr/>
          </p:nvSpPr>
          <p:spPr>
            <a:xfrm>
              <a:off x="2860675" y="3684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44" name="Google Shape;244;p20"/>
            <p:cNvSpPr/>
            <p:nvPr/>
          </p:nvSpPr>
          <p:spPr>
            <a:xfrm>
              <a:off x="2860675" y="39896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45" name="Google Shape;245;p20"/>
            <p:cNvSpPr/>
            <p:nvPr/>
          </p:nvSpPr>
          <p:spPr>
            <a:xfrm>
              <a:off x="2860675" y="4294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46" name="Google Shape;246;p20"/>
            <p:cNvSpPr/>
            <p:nvPr/>
          </p:nvSpPr>
          <p:spPr>
            <a:xfrm>
              <a:off x="2860675" y="4599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47" name="Google Shape;247;p20"/>
            <p:cNvSpPr/>
            <p:nvPr/>
          </p:nvSpPr>
          <p:spPr>
            <a:xfrm>
              <a:off x="2860675" y="4904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48" name="Google Shape;248;p20"/>
            <p:cNvSpPr/>
            <p:nvPr/>
          </p:nvSpPr>
          <p:spPr>
            <a:xfrm>
              <a:off x="2860675" y="5208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49" name="Google Shape;249;p20"/>
            <p:cNvSpPr/>
            <p:nvPr/>
          </p:nvSpPr>
          <p:spPr>
            <a:xfrm>
              <a:off x="2860675" y="6043844"/>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50" name="Google Shape;250;p20"/>
            <p:cNvSpPr txBox="1"/>
            <p:nvPr/>
          </p:nvSpPr>
          <p:spPr>
            <a:xfrm>
              <a:off x="2815572" y="5511597"/>
              <a:ext cx="266419"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51" name="Google Shape;251;p20"/>
            <p:cNvSpPr/>
            <p:nvPr/>
          </p:nvSpPr>
          <p:spPr>
            <a:xfrm>
              <a:off x="3141663" y="33800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52" name="Google Shape;252;p20"/>
            <p:cNvSpPr/>
            <p:nvPr/>
          </p:nvSpPr>
          <p:spPr>
            <a:xfrm>
              <a:off x="3141663" y="36848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53" name="Google Shape;253;p20"/>
            <p:cNvSpPr/>
            <p:nvPr/>
          </p:nvSpPr>
          <p:spPr>
            <a:xfrm>
              <a:off x="3141663" y="39896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54" name="Google Shape;254;p20"/>
            <p:cNvSpPr/>
            <p:nvPr/>
          </p:nvSpPr>
          <p:spPr>
            <a:xfrm>
              <a:off x="3141663" y="42944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55" name="Google Shape;255;p20"/>
            <p:cNvSpPr/>
            <p:nvPr/>
          </p:nvSpPr>
          <p:spPr>
            <a:xfrm>
              <a:off x="3141663" y="45992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56" name="Google Shape;256;p20"/>
            <p:cNvSpPr/>
            <p:nvPr/>
          </p:nvSpPr>
          <p:spPr>
            <a:xfrm>
              <a:off x="3141663" y="49040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57" name="Google Shape;257;p20"/>
            <p:cNvSpPr/>
            <p:nvPr/>
          </p:nvSpPr>
          <p:spPr>
            <a:xfrm>
              <a:off x="3141663" y="52088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58" name="Google Shape;258;p20"/>
            <p:cNvSpPr/>
            <p:nvPr/>
          </p:nvSpPr>
          <p:spPr>
            <a:xfrm>
              <a:off x="3141663" y="6043844"/>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59" name="Google Shape;259;p20"/>
            <p:cNvSpPr txBox="1"/>
            <p:nvPr/>
          </p:nvSpPr>
          <p:spPr>
            <a:xfrm>
              <a:off x="3096559" y="5511597"/>
              <a:ext cx="266419"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60" name="Google Shape;260;p20"/>
            <p:cNvSpPr/>
            <p:nvPr/>
          </p:nvSpPr>
          <p:spPr>
            <a:xfrm>
              <a:off x="3422650" y="3380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61" name="Google Shape;261;p20"/>
            <p:cNvSpPr/>
            <p:nvPr/>
          </p:nvSpPr>
          <p:spPr>
            <a:xfrm>
              <a:off x="3422650" y="3684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62" name="Google Shape;262;p20"/>
            <p:cNvSpPr/>
            <p:nvPr/>
          </p:nvSpPr>
          <p:spPr>
            <a:xfrm>
              <a:off x="3422650" y="39896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63" name="Google Shape;263;p20"/>
            <p:cNvSpPr/>
            <p:nvPr/>
          </p:nvSpPr>
          <p:spPr>
            <a:xfrm>
              <a:off x="3422650" y="4294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64" name="Google Shape;264;p20"/>
            <p:cNvSpPr/>
            <p:nvPr/>
          </p:nvSpPr>
          <p:spPr>
            <a:xfrm>
              <a:off x="3422650" y="4599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65" name="Google Shape;265;p20"/>
            <p:cNvSpPr/>
            <p:nvPr/>
          </p:nvSpPr>
          <p:spPr>
            <a:xfrm>
              <a:off x="3422650" y="4904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66" name="Google Shape;266;p20"/>
            <p:cNvSpPr/>
            <p:nvPr/>
          </p:nvSpPr>
          <p:spPr>
            <a:xfrm>
              <a:off x="3422650" y="5208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67" name="Google Shape;267;p20"/>
            <p:cNvSpPr/>
            <p:nvPr/>
          </p:nvSpPr>
          <p:spPr>
            <a:xfrm>
              <a:off x="3422650" y="6043844"/>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68" name="Google Shape;268;p20"/>
            <p:cNvSpPr txBox="1"/>
            <p:nvPr/>
          </p:nvSpPr>
          <p:spPr>
            <a:xfrm>
              <a:off x="3377547" y="5511597"/>
              <a:ext cx="266419"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69" name="Google Shape;269;p20"/>
            <p:cNvSpPr/>
            <p:nvPr/>
          </p:nvSpPr>
          <p:spPr>
            <a:xfrm>
              <a:off x="3703638" y="33800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70" name="Google Shape;270;p20"/>
            <p:cNvSpPr/>
            <p:nvPr/>
          </p:nvSpPr>
          <p:spPr>
            <a:xfrm>
              <a:off x="3703638" y="36848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71" name="Google Shape;271;p20"/>
            <p:cNvSpPr/>
            <p:nvPr/>
          </p:nvSpPr>
          <p:spPr>
            <a:xfrm>
              <a:off x="3703638" y="39896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72" name="Google Shape;272;p20"/>
            <p:cNvSpPr/>
            <p:nvPr/>
          </p:nvSpPr>
          <p:spPr>
            <a:xfrm>
              <a:off x="3703638" y="42944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73" name="Google Shape;273;p20"/>
            <p:cNvSpPr/>
            <p:nvPr/>
          </p:nvSpPr>
          <p:spPr>
            <a:xfrm>
              <a:off x="3703638" y="45992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74" name="Google Shape;274;p20"/>
            <p:cNvSpPr/>
            <p:nvPr/>
          </p:nvSpPr>
          <p:spPr>
            <a:xfrm>
              <a:off x="3703638" y="49040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75" name="Google Shape;275;p20"/>
            <p:cNvSpPr/>
            <p:nvPr/>
          </p:nvSpPr>
          <p:spPr>
            <a:xfrm>
              <a:off x="3703638" y="52088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76" name="Google Shape;276;p20"/>
            <p:cNvSpPr/>
            <p:nvPr/>
          </p:nvSpPr>
          <p:spPr>
            <a:xfrm>
              <a:off x="3703638" y="6043844"/>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77" name="Google Shape;277;p20"/>
            <p:cNvSpPr txBox="1"/>
            <p:nvPr/>
          </p:nvSpPr>
          <p:spPr>
            <a:xfrm>
              <a:off x="3658534" y="5511597"/>
              <a:ext cx="266419"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78" name="Google Shape;278;p20"/>
            <p:cNvSpPr/>
            <p:nvPr/>
          </p:nvSpPr>
          <p:spPr>
            <a:xfrm>
              <a:off x="3984625" y="3380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79" name="Google Shape;279;p20"/>
            <p:cNvSpPr/>
            <p:nvPr/>
          </p:nvSpPr>
          <p:spPr>
            <a:xfrm>
              <a:off x="3984625" y="3684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80" name="Google Shape;280;p20"/>
            <p:cNvSpPr/>
            <p:nvPr/>
          </p:nvSpPr>
          <p:spPr>
            <a:xfrm>
              <a:off x="3984625" y="39896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81" name="Google Shape;281;p20"/>
            <p:cNvSpPr/>
            <p:nvPr/>
          </p:nvSpPr>
          <p:spPr>
            <a:xfrm>
              <a:off x="3984625" y="4294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82" name="Google Shape;282;p20"/>
            <p:cNvSpPr/>
            <p:nvPr/>
          </p:nvSpPr>
          <p:spPr>
            <a:xfrm>
              <a:off x="3984625" y="4599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83" name="Google Shape;283;p20"/>
            <p:cNvSpPr/>
            <p:nvPr/>
          </p:nvSpPr>
          <p:spPr>
            <a:xfrm>
              <a:off x="3984625" y="4904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84" name="Google Shape;284;p20"/>
            <p:cNvSpPr/>
            <p:nvPr/>
          </p:nvSpPr>
          <p:spPr>
            <a:xfrm>
              <a:off x="3984625" y="5208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85" name="Google Shape;285;p20"/>
            <p:cNvSpPr/>
            <p:nvPr/>
          </p:nvSpPr>
          <p:spPr>
            <a:xfrm>
              <a:off x="3984625" y="6043844"/>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86" name="Google Shape;286;p20"/>
            <p:cNvSpPr txBox="1"/>
            <p:nvPr/>
          </p:nvSpPr>
          <p:spPr>
            <a:xfrm>
              <a:off x="3939522" y="5511597"/>
              <a:ext cx="266419"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87" name="Google Shape;287;p20"/>
            <p:cNvSpPr/>
            <p:nvPr/>
          </p:nvSpPr>
          <p:spPr>
            <a:xfrm>
              <a:off x="4265613" y="33800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88" name="Google Shape;288;p20"/>
            <p:cNvSpPr/>
            <p:nvPr/>
          </p:nvSpPr>
          <p:spPr>
            <a:xfrm>
              <a:off x="4265613" y="36848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89" name="Google Shape;289;p20"/>
            <p:cNvSpPr/>
            <p:nvPr/>
          </p:nvSpPr>
          <p:spPr>
            <a:xfrm>
              <a:off x="4265613" y="39896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90" name="Google Shape;290;p20"/>
            <p:cNvSpPr/>
            <p:nvPr/>
          </p:nvSpPr>
          <p:spPr>
            <a:xfrm>
              <a:off x="4265613" y="42944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91" name="Google Shape;291;p20"/>
            <p:cNvSpPr/>
            <p:nvPr/>
          </p:nvSpPr>
          <p:spPr>
            <a:xfrm>
              <a:off x="4265613" y="45992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92" name="Google Shape;292;p20"/>
            <p:cNvSpPr/>
            <p:nvPr/>
          </p:nvSpPr>
          <p:spPr>
            <a:xfrm>
              <a:off x="4265613" y="49040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93" name="Google Shape;293;p20"/>
            <p:cNvSpPr/>
            <p:nvPr/>
          </p:nvSpPr>
          <p:spPr>
            <a:xfrm>
              <a:off x="4265613" y="52088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94" name="Google Shape;294;p20"/>
            <p:cNvSpPr/>
            <p:nvPr/>
          </p:nvSpPr>
          <p:spPr>
            <a:xfrm>
              <a:off x="4265613" y="6043844"/>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95" name="Google Shape;295;p20"/>
            <p:cNvSpPr txBox="1"/>
            <p:nvPr/>
          </p:nvSpPr>
          <p:spPr>
            <a:xfrm>
              <a:off x="4220509" y="5511597"/>
              <a:ext cx="266419"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96" name="Google Shape;296;p20"/>
            <p:cNvSpPr/>
            <p:nvPr/>
          </p:nvSpPr>
          <p:spPr>
            <a:xfrm>
              <a:off x="4537075" y="3380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97" name="Google Shape;297;p20"/>
            <p:cNvSpPr/>
            <p:nvPr/>
          </p:nvSpPr>
          <p:spPr>
            <a:xfrm>
              <a:off x="4537075" y="3684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98" name="Google Shape;298;p20"/>
            <p:cNvSpPr/>
            <p:nvPr/>
          </p:nvSpPr>
          <p:spPr>
            <a:xfrm>
              <a:off x="4537075" y="39896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99" name="Google Shape;299;p20"/>
            <p:cNvSpPr/>
            <p:nvPr/>
          </p:nvSpPr>
          <p:spPr>
            <a:xfrm>
              <a:off x="4537075" y="4294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00" name="Google Shape;300;p20"/>
            <p:cNvSpPr/>
            <p:nvPr/>
          </p:nvSpPr>
          <p:spPr>
            <a:xfrm>
              <a:off x="4537075" y="4599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01" name="Google Shape;301;p20"/>
            <p:cNvSpPr/>
            <p:nvPr/>
          </p:nvSpPr>
          <p:spPr>
            <a:xfrm>
              <a:off x="4537075" y="4904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02" name="Google Shape;302;p20"/>
            <p:cNvSpPr/>
            <p:nvPr/>
          </p:nvSpPr>
          <p:spPr>
            <a:xfrm>
              <a:off x="4537075" y="5208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03" name="Google Shape;303;p20"/>
            <p:cNvSpPr/>
            <p:nvPr/>
          </p:nvSpPr>
          <p:spPr>
            <a:xfrm>
              <a:off x="4537075" y="6043844"/>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04" name="Google Shape;304;p20"/>
            <p:cNvSpPr txBox="1"/>
            <p:nvPr/>
          </p:nvSpPr>
          <p:spPr>
            <a:xfrm>
              <a:off x="4491972" y="5511597"/>
              <a:ext cx="266419"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05" name="Google Shape;305;p20"/>
            <p:cNvSpPr/>
            <p:nvPr/>
          </p:nvSpPr>
          <p:spPr>
            <a:xfrm>
              <a:off x="4818063" y="33800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06" name="Google Shape;306;p20"/>
            <p:cNvSpPr/>
            <p:nvPr/>
          </p:nvSpPr>
          <p:spPr>
            <a:xfrm>
              <a:off x="4818063" y="36848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07" name="Google Shape;307;p20"/>
            <p:cNvSpPr/>
            <p:nvPr/>
          </p:nvSpPr>
          <p:spPr>
            <a:xfrm>
              <a:off x="4818063" y="39896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08" name="Google Shape;308;p20"/>
            <p:cNvSpPr/>
            <p:nvPr/>
          </p:nvSpPr>
          <p:spPr>
            <a:xfrm>
              <a:off x="4818063" y="42944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09" name="Google Shape;309;p20"/>
            <p:cNvSpPr/>
            <p:nvPr/>
          </p:nvSpPr>
          <p:spPr>
            <a:xfrm>
              <a:off x="4818063" y="45992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10" name="Google Shape;310;p20"/>
            <p:cNvSpPr/>
            <p:nvPr/>
          </p:nvSpPr>
          <p:spPr>
            <a:xfrm>
              <a:off x="4818063" y="49040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11" name="Google Shape;311;p20"/>
            <p:cNvSpPr/>
            <p:nvPr/>
          </p:nvSpPr>
          <p:spPr>
            <a:xfrm>
              <a:off x="4818063" y="52088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12" name="Google Shape;312;p20"/>
            <p:cNvSpPr/>
            <p:nvPr/>
          </p:nvSpPr>
          <p:spPr>
            <a:xfrm>
              <a:off x="4818063" y="6043844"/>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13" name="Google Shape;313;p20"/>
            <p:cNvSpPr txBox="1"/>
            <p:nvPr/>
          </p:nvSpPr>
          <p:spPr>
            <a:xfrm>
              <a:off x="4772959" y="5511597"/>
              <a:ext cx="266419"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14" name="Google Shape;314;p20"/>
            <p:cNvSpPr/>
            <p:nvPr/>
          </p:nvSpPr>
          <p:spPr>
            <a:xfrm>
              <a:off x="5099050" y="3380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15" name="Google Shape;315;p20"/>
            <p:cNvSpPr/>
            <p:nvPr/>
          </p:nvSpPr>
          <p:spPr>
            <a:xfrm>
              <a:off x="5099050" y="3684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16" name="Google Shape;316;p20"/>
            <p:cNvSpPr/>
            <p:nvPr/>
          </p:nvSpPr>
          <p:spPr>
            <a:xfrm>
              <a:off x="5099050" y="39896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17" name="Google Shape;317;p20"/>
            <p:cNvSpPr/>
            <p:nvPr/>
          </p:nvSpPr>
          <p:spPr>
            <a:xfrm>
              <a:off x="5099050" y="4294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18" name="Google Shape;318;p20"/>
            <p:cNvSpPr/>
            <p:nvPr/>
          </p:nvSpPr>
          <p:spPr>
            <a:xfrm>
              <a:off x="5099050" y="4599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19" name="Google Shape;319;p20"/>
            <p:cNvSpPr/>
            <p:nvPr/>
          </p:nvSpPr>
          <p:spPr>
            <a:xfrm>
              <a:off x="5099050" y="4904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20" name="Google Shape;320;p20"/>
            <p:cNvSpPr/>
            <p:nvPr/>
          </p:nvSpPr>
          <p:spPr>
            <a:xfrm>
              <a:off x="5099050" y="5208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21" name="Google Shape;321;p20"/>
            <p:cNvSpPr/>
            <p:nvPr/>
          </p:nvSpPr>
          <p:spPr>
            <a:xfrm>
              <a:off x="5099050" y="6043844"/>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22" name="Google Shape;322;p20"/>
            <p:cNvSpPr txBox="1"/>
            <p:nvPr/>
          </p:nvSpPr>
          <p:spPr>
            <a:xfrm>
              <a:off x="5053947" y="5511597"/>
              <a:ext cx="266419"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23" name="Google Shape;323;p20"/>
            <p:cNvSpPr/>
            <p:nvPr/>
          </p:nvSpPr>
          <p:spPr>
            <a:xfrm>
              <a:off x="5854700" y="3380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24" name="Google Shape;324;p20"/>
            <p:cNvSpPr/>
            <p:nvPr/>
          </p:nvSpPr>
          <p:spPr>
            <a:xfrm>
              <a:off x="5854700" y="3684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25" name="Google Shape;325;p20"/>
            <p:cNvSpPr/>
            <p:nvPr/>
          </p:nvSpPr>
          <p:spPr>
            <a:xfrm>
              <a:off x="5854700" y="39896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26" name="Google Shape;326;p20"/>
            <p:cNvSpPr/>
            <p:nvPr/>
          </p:nvSpPr>
          <p:spPr>
            <a:xfrm>
              <a:off x="5854700" y="4294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27" name="Google Shape;327;p20"/>
            <p:cNvSpPr/>
            <p:nvPr/>
          </p:nvSpPr>
          <p:spPr>
            <a:xfrm>
              <a:off x="5854700" y="4599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28" name="Google Shape;328;p20"/>
            <p:cNvSpPr/>
            <p:nvPr/>
          </p:nvSpPr>
          <p:spPr>
            <a:xfrm>
              <a:off x="5854700" y="49040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29" name="Google Shape;329;p20"/>
            <p:cNvSpPr/>
            <p:nvPr/>
          </p:nvSpPr>
          <p:spPr>
            <a:xfrm>
              <a:off x="5854700" y="52088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30" name="Google Shape;330;p20"/>
            <p:cNvSpPr/>
            <p:nvPr/>
          </p:nvSpPr>
          <p:spPr>
            <a:xfrm>
              <a:off x="5854700" y="6043844"/>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31" name="Google Shape;331;p20"/>
            <p:cNvSpPr txBox="1"/>
            <p:nvPr/>
          </p:nvSpPr>
          <p:spPr>
            <a:xfrm>
              <a:off x="5809597" y="5511597"/>
              <a:ext cx="266419"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32" name="Google Shape;332;p20"/>
            <p:cNvSpPr/>
            <p:nvPr/>
          </p:nvSpPr>
          <p:spPr>
            <a:xfrm>
              <a:off x="6237288" y="3380019"/>
              <a:ext cx="228600" cy="228600"/>
            </a:xfrm>
            <a:prstGeom prst="rect">
              <a:avLst/>
            </a:prstGeom>
            <a:solidFill>
              <a:srgbClr val="333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33" name="Google Shape;333;p20"/>
            <p:cNvSpPr/>
            <p:nvPr/>
          </p:nvSpPr>
          <p:spPr>
            <a:xfrm>
              <a:off x="6237288" y="3684819"/>
              <a:ext cx="228600" cy="228600"/>
            </a:xfrm>
            <a:prstGeom prst="rect">
              <a:avLst/>
            </a:prstGeom>
            <a:solidFill>
              <a:srgbClr val="333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34" name="Google Shape;334;p20"/>
            <p:cNvSpPr/>
            <p:nvPr/>
          </p:nvSpPr>
          <p:spPr>
            <a:xfrm>
              <a:off x="6237288" y="3989619"/>
              <a:ext cx="228600" cy="228600"/>
            </a:xfrm>
            <a:prstGeom prst="rect">
              <a:avLst/>
            </a:prstGeom>
            <a:solidFill>
              <a:srgbClr val="333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35" name="Google Shape;335;p20"/>
            <p:cNvSpPr/>
            <p:nvPr/>
          </p:nvSpPr>
          <p:spPr>
            <a:xfrm>
              <a:off x="6237288" y="4294419"/>
              <a:ext cx="228600" cy="228600"/>
            </a:xfrm>
            <a:prstGeom prst="rect">
              <a:avLst/>
            </a:prstGeom>
            <a:solidFill>
              <a:srgbClr val="333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36" name="Google Shape;336;p20"/>
            <p:cNvSpPr/>
            <p:nvPr/>
          </p:nvSpPr>
          <p:spPr>
            <a:xfrm>
              <a:off x="6237288" y="4599219"/>
              <a:ext cx="228600" cy="228600"/>
            </a:xfrm>
            <a:prstGeom prst="rect">
              <a:avLst/>
            </a:prstGeom>
            <a:solidFill>
              <a:srgbClr val="333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37" name="Google Shape;337;p20"/>
            <p:cNvSpPr/>
            <p:nvPr/>
          </p:nvSpPr>
          <p:spPr>
            <a:xfrm>
              <a:off x="6237288" y="4904019"/>
              <a:ext cx="228600" cy="228600"/>
            </a:xfrm>
            <a:prstGeom prst="rect">
              <a:avLst/>
            </a:prstGeom>
            <a:solidFill>
              <a:srgbClr val="333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38" name="Google Shape;338;p20"/>
            <p:cNvSpPr/>
            <p:nvPr/>
          </p:nvSpPr>
          <p:spPr>
            <a:xfrm>
              <a:off x="6237288" y="5208819"/>
              <a:ext cx="228600" cy="228600"/>
            </a:xfrm>
            <a:prstGeom prst="rect">
              <a:avLst/>
            </a:prstGeom>
            <a:solidFill>
              <a:srgbClr val="333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39" name="Google Shape;339;p20"/>
            <p:cNvSpPr/>
            <p:nvPr/>
          </p:nvSpPr>
          <p:spPr>
            <a:xfrm>
              <a:off x="6237288" y="6043844"/>
              <a:ext cx="228600" cy="228600"/>
            </a:xfrm>
            <a:prstGeom prst="rect">
              <a:avLst/>
            </a:prstGeom>
            <a:solidFill>
              <a:srgbClr val="333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40" name="Google Shape;340;p20"/>
            <p:cNvSpPr txBox="1"/>
            <p:nvPr/>
          </p:nvSpPr>
          <p:spPr>
            <a:xfrm>
              <a:off x="6189009" y="5511597"/>
              <a:ext cx="266419"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a:p>
            <a:p>
              <a:pPr indent="0" lvl="0" marL="0" marR="0" rtl="0" algn="ctr">
                <a:lnSpc>
                  <a:spcPct val="30000"/>
                </a:lnSpc>
                <a:spcBef>
                  <a:spcPts val="0"/>
                </a:spcBef>
                <a:spcAft>
                  <a:spcPts val="0"/>
                </a:spcAft>
                <a:buNone/>
              </a:pPr>
              <a:r>
                <a:rPr b="1"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341" name="Google Shape;341;p20"/>
            <p:cNvSpPr txBox="1"/>
            <p:nvPr/>
          </p:nvSpPr>
          <p:spPr>
            <a:xfrm>
              <a:off x="5350019" y="3530187"/>
              <a:ext cx="429925"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342" name="Google Shape;342;p20"/>
            <p:cNvSpPr txBox="1"/>
            <p:nvPr/>
          </p:nvSpPr>
          <p:spPr>
            <a:xfrm>
              <a:off x="5350019" y="3834987"/>
              <a:ext cx="429925"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343" name="Google Shape;343;p20"/>
            <p:cNvSpPr txBox="1"/>
            <p:nvPr/>
          </p:nvSpPr>
          <p:spPr>
            <a:xfrm>
              <a:off x="5350019" y="4139787"/>
              <a:ext cx="429925"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344" name="Google Shape;344;p20"/>
            <p:cNvSpPr txBox="1"/>
            <p:nvPr/>
          </p:nvSpPr>
          <p:spPr>
            <a:xfrm>
              <a:off x="5350019" y="4444587"/>
              <a:ext cx="429925"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345" name="Google Shape;345;p20"/>
            <p:cNvSpPr txBox="1"/>
            <p:nvPr/>
          </p:nvSpPr>
          <p:spPr>
            <a:xfrm>
              <a:off x="5350019" y="4749387"/>
              <a:ext cx="429925"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346" name="Google Shape;346;p20"/>
            <p:cNvSpPr txBox="1"/>
            <p:nvPr/>
          </p:nvSpPr>
          <p:spPr>
            <a:xfrm>
              <a:off x="5350019" y="5054187"/>
              <a:ext cx="429925"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347" name="Google Shape;347;p20"/>
            <p:cNvSpPr txBox="1"/>
            <p:nvPr/>
          </p:nvSpPr>
          <p:spPr>
            <a:xfrm>
              <a:off x="5350019" y="5859049"/>
              <a:ext cx="429925"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348" name="Google Shape;348;p20"/>
            <p:cNvSpPr txBox="1"/>
            <p:nvPr/>
          </p:nvSpPr>
          <p:spPr>
            <a:xfrm>
              <a:off x="240432" y="1813357"/>
              <a:ext cx="7494745"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Attributes/Features/Predictors/Input Variables/Independent Variables</a:t>
              </a:r>
              <a:endParaRPr/>
            </a:p>
          </p:txBody>
        </p:sp>
        <p:sp>
          <p:nvSpPr>
            <p:cNvPr id="349" name="Google Shape;349;p20"/>
            <p:cNvSpPr txBox="1"/>
            <p:nvPr/>
          </p:nvSpPr>
          <p:spPr>
            <a:xfrm>
              <a:off x="405108" y="2591815"/>
              <a:ext cx="1829796" cy="34163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Cases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or</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Instances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or</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Observations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or</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Records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or</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Objects</a:t>
              </a:r>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50" name="Google Shape;350;p20"/>
            <p:cNvSpPr txBox="1"/>
            <p:nvPr/>
          </p:nvSpPr>
          <p:spPr>
            <a:xfrm>
              <a:off x="6202898" y="2168909"/>
              <a:ext cx="3709987" cy="1200329"/>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3333FF"/>
                  </a:solidFill>
                  <a:latin typeface="Calibri"/>
                  <a:ea typeface="Calibri"/>
                  <a:cs typeface="Calibri"/>
                  <a:sym typeface="Calibri"/>
                </a:rPr>
                <a:t>Target Attribute</a:t>
              </a:r>
              <a:endParaRPr/>
            </a:p>
            <a:p>
              <a:pPr indent="0" lvl="0" marL="0" marR="0" rtl="0" algn="ctr">
                <a:spcBef>
                  <a:spcPts val="0"/>
                </a:spcBef>
                <a:spcAft>
                  <a:spcPts val="0"/>
                </a:spcAft>
                <a:buNone/>
              </a:pPr>
              <a:r>
                <a:rPr lang="en-US" sz="2400">
                  <a:solidFill>
                    <a:srgbClr val="3333FF"/>
                  </a:solidFill>
                  <a:latin typeface="Calibri"/>
                  <a:ea typeface="Calibri"/>
                  <a:cs typeface="Calibri"/>
                  <a:sym typeface="Calibri"/>
                </a:rPr>
                <a:t>/Output Variable</a:t>
              </a:r>
              <a:endParaRPr/>
            </a:p>
            <a:p>
              <a:pPr indent="0" lvl="0" marL="0" marR="0" rtl="0" algn="ctr">
                <a:spcBef>
                  <a:spcPts val="0"/>
                </a:spcBef>
                <a:spcAft>
                  <a:spcPts val="0"/>
                </a:spcAft>
                <a:buNone/>
              </a:pPr>
              <a:r>
                <a:rPr lang="en-US" sz="2400">
                  <a:solidFill>
                    <a:srgbClr val="3333FF"/>
                  </a:solidFill>
                  <a:latin typeface="Calibri"/>
                  <a:ea typeface="Calibri"/>
                  <a:cs typeface="Calibri"/>
                  <a:sym typeface="Calibri"/>
                </a:rPr>
                <a:t>/Dependent Variable</a:t>
              </a:r>
              <a:endParaRPr sz="2400">
                <a:solidFill>
                  <a:srgbClr val="3333FF"/>
                </a:solidFill>
                <a:latin typeface="Calibri"/>
                <a:ea typeface="Calibri"/>
                <a:cs typeface="Calibri"/>
                <a:sym typeface="Calibri"/>
              </a:endParaRPr>
            </a:p>
          </p:txBody>
        </p:sp>
        <p:sp>
          <p:nvSpPr>
            <p:cNvPr id="351" name="Google Shape;351;p20"/>
            <p:cNvSpPr/>
            <p:nvPr/>
          </p:nvSpPr>
          <p:spPr>
            <a:xfrm>
              <a:off x="2863850" y="2770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2" name="Google Shape;352;p20"/>
            <p:cNvSpPr/>
            <p:nvPr/>
          </p:nvSpPr>
          <p:spPr>
            <a:xfrm>
              <a:off x="2863850" y="3075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3" name="Google Shape;353;p20"/>
            <p:cNvSpPr/>
            <p:nvPr/>
          </p:nvSpPr>
          <p:spPr>
            <a:xfrm>
              <a:off x="3144838" y="27704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4" name="Google Shape;354;p20"/>
            <p:cNvSpPr/>
            <p:nvPr/>
          </p:nvSpPr>
          <p:spPr>
            <a:xfrm>
              <a:off x="3144838" y="30752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5" name="Google Shape;355;p20"/>
            <p:cNvSpPr/>
            <p:nvPr/>
          </p:nvSpPr>
          <p:spPr>
            <a:xfrm>
              <a:off x="3425825" y="2770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6" name="Google Shape;356;p20"/>
            <p:cNvSpPr/>
            <p:nvPr/>
          </p:nvSpPr>
          <p:spPr>
            <a:xfrm>
              <a:off x="3425825" y="3075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7" name="Google Shape;357;p20"/>
            <p:cNvSpPr/>
            <p:nvPr/>
          </p:nvSpPr>
          <p:spPr>
            <a:xfrm>
              <a:off x="3706813" y="27704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8" name="Google Shape;358;p20"/>
            <p:cNvSpPr/>
            <p:nvPr/>
          </p:nvSpPr>
          <p:spPr>
            <a:xfrm>
              <a:off x="3706813" y="30752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9" name="Google Shape;359;p20"/>
            <p:cNvSpPr/>
            <p:nvPr/>
          </p:nvSpPr>
          <p:spPr>
            <a:xfrm>
              <a:off x="3987800" y="2770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0" name="Google Shape;360;p20"/>
            <p:cNvSpPr/>
            <p:nvPr/>
          </p:nvSpPr>
          <p:spPr>
            <a:xfrm>
              <a:off x="3987800" y="3075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1" name="Google Shape;361;p20"/>
            <p:cNvSpPr/>
            <p:nvPr/>
          </p:nvSpPr>
          <p:spPr>
            <a:xfrm>
              <a:off x="4268788" y="27704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2" name="Google Shape;362;p20"/>
            <p:cNvSpPr/>
            <p:nvPr/>
          </p:nvSpPr>
          <p:spPr>
            <a:xfrm>
              <a:off x="4268788" y="30752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3" name="Google Shape;363;p20"/>
            <p:cNvSpPr/>
            <p:nvPr/>
          </p:nvSpPr>
          <p:spPr>
            <a:xfrm>
              <a:off x="4540250" y="2770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4" name="Google Shape;364;p20"/>
            <p:cNvSpPr/>
            <p:nvPr/>
          </p:nvSpPr>
          <p:spPr>
            <a:xfrm>
              <a:off x="4540250" y="3075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5" name="Google Shape;365;p20"/>
            <p:cNvSpPr/>
            <p:nvPr/>
          </p:nvSpPr>
          <p:spPr>
            <a:xfrm>
              <a:off x="4821238" y="27704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6" name="Google Shape;366;p20"/>
            <p:cNvSpPr/>
            <p:nvPr/>
          </p:nvSpPr>
          <p:spPr>
            <a:xfrm>
              <a:off x="4821238" y="3075219"/>
              <a:ext cx="228600" cy="228600"/>
            </a:xfrm>
            <a:prstGeom prst="rect">
              <a:avLst/>
            </a:prstGeom>
            <a:solidFill>
              <a:srgbClr val="B2B2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7" name="Google Shape;367;p20"/>
            <p:cNvSpPr/>
            <p:nvPr/>
          </p:nvSpPr>
          <p:spPr>
            <a:xfrm>
              <a:off x="5102225" y="2770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8" name="Google Shape;368;p20"/>
            <p:cNvSpPr/>
            <p:nvPr/>
          </p:nvSpPr>
          <p:spPr>
            <a:xfrm>
              <a:off x="5102225" y="3075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9" name="Google Shape;369;p20"/>
            <p:cNvSpPr/>
            <p:nvPr/>
          </p:nvSpPr>
          <p:spPr>
            <a:xfrm>
              <a:off x="5857875" y="27704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0" name="Google Shape;370;p20"/>
            <p:cNvSpPr/>
            <p:nvPr/>
          </p:nvSpPr>
          <p:spPr>
            <a:xfrm>
              <a:off x="5857875" y="3075219"/>
              <a:ext cx="228600" cy="2286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1" name="Google Shape;371;p20"/>
            <p:cNvSpPr/>
            <p:nvPr/>
          </p:nvSpPr>
          <p:spPr>
            <a:xfrm>
              <a:off x="6237288" y="2770419"/>
              <a:ext cx="228600" cy="228600"/>
            </a:xfrm>
            <a:prstGeom prst="rect">
              <a:avLst/>
            </a:prstGeom>
            <a:solidFill>
              <a:srgbClr val="3333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2" name="Google Shape;372;p20"/>
            <p:cNvSpPr/>
            <p:nvPr/>
          </p:nvSpPr>
          <p:spPr>
            <a:xfrm>
              <a:off x="6237288" y="3075219"/>
              <a:ext cx="228600" cy="228600"/>
            </a:xfrm>
            <a:prstGeom prst="rect">
              <a:avLst/>
            </a:prstGeom>
            <a:solidFill>
              <a:srgbClr val="3333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3" name="Google Shape;373;p20"/>
            <p:cNvSpPr txBox="1"/>
            <p:nvPr/>
          </p:nvSpPr>
          <p:spPr>
            <a:xfrm>
              <a:off x="5353194" y="2615787"/>
              <a:ext cx="429925"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374" name="Google Shape;374;p20"/>
            <p:cNvSpPr txBox="1"/>
            <p:nvPr/>
          </p:nvSpPr>
          <p:spPr>
            <a:xfrm>
              <a:off x="5353194" y="2920587"/>
              <a:ext cx="429925"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375" name="Google Shape;375;p20"/>
            <p:cNvSpPr/>
            <p:nvPr/>
          </p:nvSpPr>
          <p:spPr>
            <a:xfrm>
              <a:off x="6313488" y="2389419"/>
              <a:ext cx="457200" cy="304800"/>
            </a:xfrm>
            <a:custGeom>
              <a:rect b="b" l="l" r="r" t="t"/>
              <a:pathLst>
                <a:path extrusionOk="0" h="192" w="288">
                  <a:moveTo>
                    <a:pt x="288" y="0"/>
                  </a:moveTo>
                  <a:cubicBezTo>
                    <a:pt x="192" y="8"/>
                    <a:pt x="96" y="16"/>
                    <a:pt x="48" y="48"/>
                  </a:cubicBezTo>
                  <a:cubicBezTo>
                    <a:pt x="0" y="80"/>
                    <a:pt x="0" y="136"/>
                    <a:pt x="0" y="192"/>
                  </a:cubicBezTo>
                </a:path>
              </a:pathLst>
            </a:custGeom>
            <a:noFill/>
            <a:ln cap="flat" cmpd="sng" w="28575">
              <a:solidFill>
                <a:srgbClr val="3333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20"/>
            <p:cNvSpPr/>
            <p:nvPr/>
          </p:nvSpPr>
          <p:spPr>
            <a:xfrm>
              <a:off x="2427288" y="2770419"/>
              <a:ext cx="304800" cy="3502025"/>
            </a:xfrm>
            <a:prstGeom prst="leftBrace">
              <a:avLst>
                <a:gd fmla="val 95747"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7" name="Google Shape;377;p20"/>
            <p:cNvSpPr/>
            <p:nvPr/>
          </p:nvSpPr>
          <p:spPr>
            <a:xfrm rot="5400000">
              <a:off x="4306888" y="867006"/>
              <a:ext cx="304800" cy="3197225"/>
            </a:xfrm>
            <a:prstGeom prst="leftBrace">
              <a:avLst>
                <a:gd fmla="val 8741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378" name="Google Shape;378;p20"/>
          <p:cNvSpPr txBox="1"/>
          <p:nvPr/>
        </p:nvSpPr>
        <p:spPr>
          <a:xfrm>
            <a:off x="1077204" y="6173698"/>
            <a:ext cx="51603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13A44"/>
                </a:solidFill>
                <a:latin typeface="Times New Roman"/>
                <a:ea typeface="Times New Roman"/>
                <a:cs typeface="Times New Roman"/>
                <a:sym typeface="Times New Roman"/>
              </a:rPr>
              <a:t>For example, income, education, past transactions, …</a:t>
            </a:r>
            <a:endParaRPr sz="1800">
              <a:solidFill>
                <a:srgbClr val="313A44"/>
              </a:solidFill>
              <a:latin typeface="Times New Roman"/>
              <a:ea typeface="Times New Roman"/>
              <a:cs typeface="Times New Roman"/>
              <a:sym typeface="Times New Roman"/>
            </a:endParaRPr>
          </a:p>
        </p:txBody>
      </p:sp>
      <p:sp>
        <p:nvSpPr>
          <p:cNvPr id="379" name="Google Shape;379;p20"/>
          <p:cNvSpPr txBox="1"/>
          <p:nvPr/>
        </p:nvSpPr>
        <p:spPr>
          <a:xfrm>
            <a:off x="6477000" y="4679305"/>
            <a:ext cx="26019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B610EA"/>
                </a:solidFill>
                <a:latin typeface="Times New Roman"/>
                <a:ea typeface="Times New Roman"/>
                <a:cs typeface="Times New Roman"/>
                <a:sym typeface="Times New Roman"/>
              </a:rPr>
              <a:t>For example, fraud or not</a:t>
            </a:r>
            <a:endParaRPr sz="1800">
              <a:solidFill>
                <a:srgbClr val="B610EA"/>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1"/>
          <p:cNvSpPr txBox="1"/>
          <p:nvPr>
            <p:ph type="title"/>
          </p:nvPr>
        </p:nvSpPr>
        <p:spPr>
          <a:xfrm>
            <a:off x="304800" y="277813"/>
            <a:ext cx="8382000" cy="1139825"/>
          </a:xfrm>
          <a:prstGeom prst="rect">
            <a:avLst/>
          </a:prstGeom>
          <a:noFill/>
          <a:ln cap="flat" cmpd="sng" w="9525">
            <a:solidFill>
              <a:srgbClr val="00682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rgbClr val="005828"/>
              </a:buClr>
              <a:buSzPts val="3000"/>
              <a:buFont typeface="Calibri"/>
              <a:buNone/>
            </a:pPr>
            <a:r>
              <a:rPr lang="en-US" sz="3000"/>
              <a:t>Mining &amp; Modeling Process Flowchart</a:t>
            </a:r>
            <a:endParaRPr b="1" i="1" sz="3000"/>
          </a:p>
        </p:txBody>
      </p:sp>
      <p:sp>
        <p:nvSpPr>
          <p:cNvPr descr="C:\Users\WXJ\AppData\Roaming\Tencent\Users\651237551\QQ\WinTemp\RichOle\V87%C9H3w9B5G9E7H@W8O.png" id="386" name="Google Shape;386;p21"/>
          <p:cNvSpPr/>
          <p:nvPr/>
        </p:nvSpPr>
        <p:spPr>
          <a:xfrm>
            <a:off x="0"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descr="C:\Users\WXJ\AppData\Roaming\Tencent\Users\651237551\QQ\WinTemp\RichOle\V87%C9H3w9B5G9E7H@W8O.png" id="387" name="Google Shape;387;p21"/>
          <p:cNvSpPr/>
          <p:nvPr/>
        </p:nvSpPr>
        <p:spPr>
          <a:xfrm>
            <a:off x="152400"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388" name="Google Shape;388;p21"/>
          <p:cNvGrpSpPr/>
          <p:nvPr/>
        </p:nvGrpSpPr>
        <p:grpSpPr>
          <a:xfrm>
            <a:off x="152400" y="1485900"/>
            <a:ext cx="8848725" cy="5143500"/>
            <a:chOff x="152400" y="1485900"/>
            <a:chExt cx="8848725" cy="5143500"/>
          </a:xfrm>
        </p:grpSpPr>
        <p:pic>
          <p:nvPicPr>
            <p:cNvPr descr="C:\Users\WXJ\AppData\Roaming\Tencent\Users\651237551\QQ\WinTemp\RichOle\Y]CU[N5445Q%PPM~@V]1%84.png" id="389" name="Google Shape;389;p21"/>
            <p:cNvPicPr preferRelativeResize="0"/>
            <p:nvPr/>
          </p:nvPicPr>
          <p:blipFill rotWithShape="1">
            <a:blip r:embed="rId3">
              <a:alphaModFix/>
            </a:blip>
            <a:srcRect b="0" l="0" r="0" t="0"/>
            <a:stretch/>
          </p:blipFill>
          <p:spPr>
            <a:xfrm>
              <a:off x="152400" y="1485900"/>
              <a:ext cx="8848725" cy="5143500"/>
            </a:xfrm>
            <a:prstGeom prst="rect">
              <a:avLst/>
            </a:prstGeom>
            <a:noFill/>
            <a:ln cap="flat" cmpd="sng" w="9525">
              <a:solidFill>
                <a:srgbClr val="477D59"/>
              </a:solidFill>
              <a:prstDash val="solid"/>
              <a:round/>
              <a:headEnd len="sm" w="sm" type="none"/>
              <a:tailEnd len="sm" w="sm" type="none"/>
            </a:ln>
          </p:spPr>
        </p:pic>
        <p:sp>
          <p:nvSpPr>
            <p:cNvPr id="390" name="Google Shape;390;p21"/>
            <p:cNvSpPr/>
            <p:nvPr/>
          </p:nvSpPr>
          <p:spPr>
            <a:xfrm>
              <a:off x="1524000" y="3048000"/>
              <a:ext cx="1371600" cy="838200"/>
            </a:xfrm>
            <a:prstGeom prst="ellipse">
              <a:avLst/>
            </a:prstGeom>
            <a:solidFill>
              <a:srgbClr val="FFBAB0">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91" name="Google Shape;391;p21"/>
            <p:cNvSpPr/>
            <p:nvPr/>
          </p:nvSpPr>
          <p:spPr>
            <a:xfrm>
              <a:off x="1490241" y="4953000"/>
              <a:ext cx="1371600" cy="838200"/>
            </a:xfrm>
            <a:prstGeom prst="ellipse">
              <a:avLst/>
            </a:prstGeom>
            <a:solidFill>
              <a:srgbClr val="FFBAB0">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3"/>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Grocery Data</a:t>
            </a:r>
            <a:endParaRPr/>
          </a:p>
        </p:txBody>
      </p:sp>
      <p:sp>
        <p:nvSpPr>
          <p:cNvPr id="108" name="Google Shape;108;p3"/>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Transaction data: </a:t>
            </a:r>
            <a:r>
              <a:rPr b="1" i="1" lang="en-US"/>
              <a:t>transactionsT</a:t>
            </a:r>
            <a:endParaRPr b="1" i="1"/>
          </a:p>
          <a:p>
            <a:pPr indent="-342900" lvl="1" marL="937260" rtl="0" algn="l">
              <a:lnSpc>
                <a:spcPct val="100000"/>
              </a:lnSpc>
              <a:spcBef>
                <a:spcPts val="1200"/>
              </a:spcBef>
              <a:spcAft>
                <a:spcPts val="0"/>
              </a:spcAft>
              <a:buSzPts val="2200"/>
              <a:buChar char="•"/>
            </a:pPr>
            <a:r>
              <a:rPr lang="en-US"/>
              <a:t>One row per scan</a:t>
            </a:r>
            <a:endParaRPr/>
          </a:p>
          <a:p>
            <a:pPr indent="-342900" lvl="1" marL="937260" rtl="0" algn="l">
              <a:lnSpc>
                <a:spcPct val="100000"/>
              </a:lnSpc>
              <a:spcBef>
                <a:spcPts val="1200"/>
              </a:spcBef>
              <a:spcAft>
                <a:spcPts val="0"/>
              </a:spcAft>
              <a:buSzPts val="2200"/>
              <a:buChar char="•"/>
            </a:pPr>
            <a:r>
              <a:rPr lang="en-US"/>
              <a:t>In the data, sales and cost are the total sales and the total cost of the transaction</a:t>
            </a:r>
            <a:endParaRPr/>
          </a:p>
          <a:p>
            <a:pPr indent="-342900" lvl="0" marL="342900" rtl="0" algn="l">
              <a:lnSpc>
                <a:spcPct val="100000"/>
              </a:lnSpc>
              <a:spcBef>
                <a:spcPts val="1200"/>
              </a:spcBef>
              <a:spcAft>
                <a:spcPts val="0"/>
              </a:spcAft>
              <a:buSzPts val="2400"/>
              <a:buFont typeface="Arial"/>
              <a:buChar char="•"/>
            </a:pPr>
            <a:r>
              <a:rPr lang="en-US"/>
              <a:t>And others</a:t>
            </a:r>
            <a:endParaRPr/>
          </a:p>
          <a:p>
            <a:pPr indent="-342900" lvl="1" marL="937260" rtl="0" algn="l">
              <a:lnSpc>
                <a:spcPct val="100000"/>
              </a:lnSpc>
              <a:spcBef>
                <a:spcPts val="1200"/>
              </a:spcBef>
              <a:spcAft>
                <a:spcPts val="0"/>
              </a:spcAft>
              <a:buSzPts val="2200"/>
              <a:buChar char="•"/>
            </a:pPr>
            <a:r>
              <a:rPr b="1" lang="en-US"/>
              <a:t>c</a:t>
            </a:r>
            <a:r>
              <a:rPr b="1" i="1" lang="en-US"/>
              <a:t>ustomersT</a:t>
            </a:r>
            <a:endParaRPr b="1" i="1"/>
          </a:p>
          <a:p>
            <a:pPr indent="-342900" lvl="1" marL="937260" rtl="0" algn="l">
              <a:lnSpc>
                <a:spcPct val="100000"/>
              </a:lnSpc>
              <a:spcBef>
                <a:spcPts val="1200"/>
              </a:spcBef>
              <a:spcAft>
                <a:spcPts val="0"/>
              </a:spcAft>
              <a:buSzPts val="2200"/>
              <a:buChar char="•"/>
            </a:pPr>
            <a:r>
              <a:rPr b="1" lang="en-US"/>
              <a:t>s</a:t>
            </a:r>
            <a:r>
              <a:rPr b="1" i="1" lang="en-US"/>
              <a:t>ubdeptsT</a:t>
            </a:r>
            <a:endParaRPr b="1" i="1"/>
          </a:p>
          <a:p>
            <a:pPr indent="-342900" lvl="1" marL="937260" rtl="0" algn="l">
              <a:lnSpc>
                <a:spcPct val="100000"/>
              </a:lnSpc>
              <a:spcBef>
                <a:spcPts val="1200"/>
              </a:spcBef>
              <a:spcAft>
                <a:spcPts val="0"/>
              </a:spcAft>
              <a:buSzPts val="2200"/>
              <a:buChar char="•"/>
            </a:pPr>
            <a:r>
              <a:rPr b="1" i="1" lang="en-US"/>
              <a:t>deptsT</a:t>
            </a:r>
            <a:endParaRPr b="1" i="1"/>
          </a:p>
          <a:p>
            <a:pPr indent="-342900" lvl="1" marL="937260" rtl="0" algn="l">
              <a:lnSpc>
                <a:spcPct val="100000"/>
              </a:lnSpc>
              <a:spcBef>
                <a:spcPts val="1200"/>
              </a:spcBef>
              <a:spcAft>
                <a:spcPts val="0"/>
              </a:spcAft>
              <a:buSzPts val="2200"/>
              <a:buChar char="•"/>
            </a:pPr>
            <a:r>
              <a:rPr b="1" lang="en-US"/>
              <a:t>s</a:t>
            </a:r>
            <a:r>
              <a:rPr b="1" i="1" lang="en-US"/>
              <a:t>pecialsT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4"/>
          <p:cNvSpPr txBox="1"/>
          <p:nvPr>
            <p:ph type="title"/>
          </p:nvPr>
        </p:nvSpPr>
        <p:spPr>
          <a:xfrm>
            <a:off x="228600" y="546652"/>
            <a:ext cx="8690112" cy="824948"/>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fontScale="90000"/>
          </a:bodyPr>
          <a:lstStyle/>
          <a:p>
            <a:pPr indent="0" lvl="0" marL="0" rtl="0" algn="ctr">
              <a:spcBef>
                <a:spcPts val="0"/>
              </a:spcBef>
              <a:spcAft>
                <a:spcPts val="0"/>
              </a:spcAft>
              <a:buClr>
                <a:srgbClr val="005828"/>
              </a:buClr>
              <a:buSzPct val="100000"/>
              <a:buFont typeface="Calibri"/>
              <a:buNone/>
            </a:pPr>
            <a:br>
              <a:rPr b="1" lang="en-US"/>
            </a:br>
            <a:r>
              <a:rPr lang="en-US"/>
              <a:t>Defining the Business Objective</a:t>
            </a:r>
            <a:endParaRPr/>
          </a:p>
        </p:txBody>
      </p:sp>
      <p:sp>
        <p:nvSpPr>
          <p:cNvPr id="115" name="Google Shape;115;p4"/>
          <p:cNvSpPr txBox="1"/>
          <p:nvPr>
            <p:ph idx="1" type="body"/>
          </p:nvPr>
        </p:nvSpPr>
        <p:spPr>
          <a:xfrm>
            <a:off x="228600" y="1524000"/>
            <a:ext cx="8690112" cy="5181600"/>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600"/>
              <a:buNone/>
            </a:pPr>
            <a:r>
              <a:rPr lang="en-US" sz="2600"/>
              <a:t>Your prediction problem should be</a:t>
            </a:r>
            <a:endParaRPr/>
          </a:p>
          <a:p>
            <a:pPr indent="-457200" lvl="1" marL="1051560" rtl="0" algn="l">
              <a:lnSpc>
                <a:spcPct val="100000"/>
              </a:lnSpc>
              <a:spcBef>
                <a:spcPts val="1200"/>
              </a:spcBef>
              <a:spcAft>
                <a:spcPts val="0"/>
              </a:spcAft>
              <a:buSzPts val="2600"/>
              <a:buChar char="•"/>
            </a:pPr>
            <a:r>
              <a:rPr lang="en-US" sz="2600"/>
              <a:t>predicting something not so obvious</a:t>
            </a:r>
            <a:endParaRPr/>
          </a:p>
          <a:p>
            <a:pPr indent="-457200" lvl="2" marL="1325880" rtl="0" algn="l">
              <a:lnSpc>
                <a:spcPct val="100000"/>
              </a:lnSpc>
              <a:spcBef>
                <a:spcPts val="1200"/>
              </a:spcBef>
              <a:spcAft>
                <a:spcPts val="0"/>
              </a:spcAft>
              <a:buSzPts val="2400"/>
              <a:buChar char="•"/>
            </a:pPr>
            <a:r>
              <a:rPr lang="en-US" sz="2400"/>
              <a:t>Ex. Predicting the profit in May based on sales and total cost in May – there is nothing to predict</a:t>
            </a:r>
            <a:endParaRPr/>
          </a:p>
          <a:p>
            <a:pPr indent="-457200" lvl="1" marL="1051560" rtl="0" algn="l">
              <a:lnSpc>
                <a:spcPct val="100000"/>
              </a:lnSpc>
              <a:spcBef>
                <a:spcPts val="1200"/>
              </a:spcBef>
              <a:spcAft>
                <a:spcPts val="0"/>
              </a:spcAft>
              <a:buSzPts val="2600"/>
              <a:buChar char="•"/>
            </a:pPr>
            <a:r>
              <a:rPr lang="en-US" sz="2600"/>
              <a:t>useful to the grocery store</a:t>
            </a:r>
            <a:endParaRPr/>
          </a:p>
          <a:p>
            <a:pPr indent="-457200" lvl="0" marL="457200" rtl="0" algn="l">
              <a:lnSpc>
                <a:spcPct val="100000"/>
              </a:lnSpc>
              <a:spcBef>
                <a:spcPts val="1200"/>
              </a:spcBef>
              <a:spcAft>
                <a:spcPts val="0"/>
              </a:spcAft>
              <a:buSzPts val="2600"/>
              <a:buNone/>
            </a:pPr>
            <a:r>
              <a:rPr lang="en-US" sz="2600"/>
              <a:t>When you define a prediction problem, you should also think about whether you can derive input attributes that would help your prediction. You should be able to compute them from our data.</a:t>
            </a:r>
            <a:endParaRPr/>
          </a:p>
          <a:p>
            <a:pPr indent="-457200" lvl="0" marL="457200" rtl="0" algn="l">
              <a:lnSpc>
                <a:spcPct val="100000"/>
              </a:lnSpc>
              <a:spcBef>
                <a:spcPts val="1200"/>
              </a:spcBef>
              <a:spcAft>
                <a:spcPts val="0"/>
              </a:spcAft>
              <a:buSzPts val="3000"/>
              <a:buNone/>
            </a:pPr>
            <a:r>
              <a:t/>
            </a:r>
            <a:endParaRPr sz="3000"/>
          </a:p>
          <a:p>
            <a:pPr indent="-304800" lvl="1" marL="1051560" rtl="0" algn="l">
              <a:lnSpc>
                <a:spcPct val="100000"/>
              </a:lnSpc>
              <a:spcBef>
                <a:spcPts val="1200"/>
              </a:spcBef>
              <a:spcAft>
                <a:spcPts val="0"/>
              </a:spcAft>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 name="Google Shape;121;p5"/>
          <p:cNvSpPr txBox="1"/>
          <p:nvPr>
            <p:ph type="title"/>
          </p:nvPr>
        </p:nvSpPr>
        <p:spPr>
          <a:xfrm>
            <a:off x="228600" y="546652"/>
            <a:ext cx="8690112" cy="824948"/>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fontScale="90000"/>
          </a:bodyPr>
          <a:lstStyle/>
          <a:p>
            <a:pPr indent="0" lvl="0" marL="0" rtl="0" algn="ctr">
              <a:spcBef>
                <a:spcPts val="0"/>
              </a:spcBef>
              <a:spcAft>
                <a:spcPts val="0"/>
              </a:spcAft>
              <a:buClr>
                <a:srgbClr val="005828"/>
              </a:buClr>
              <a:buSzPct val="100000"/>
              <a:buFont typeface="Calibri"/>
              <a:buNone/>
            </a:pPr>
            <a:br>
              <a:rPr b="1" lang="en-US"/>
            </a:br>
            <a:r>
              <a:rPr lang="en-US"/>
              <a:t>Defining the Business Objective</a:t>
            </a:r>
            <a:endParaRPr/>
          </a:p>
        </p:txBody>
      </p:sp>
      <p:sp>
        <p:nvSpPr>
          <p:cNvPr id="122" name="Google Shape;122;p5"/>
          <p:cNvSpPr txBox="1"/>
          <p:nvPr>
            <p:ph idx="1" type="body"/>
          </p:nvPr>
        </p:nvSpPr>
        <p:spPr>
          <a:xfrm>
            <a:off x="228600" y="1524000"/>
            <a:ext cx="8690112" cy="5181600"/>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600"/>
              <a:buNone/>
            </a:pPr>
            <a:r>
              <a:rPr lang="en-US" sz="2600"/>
              <a:t>Imagine how the grocery store would use your prediction model</a:t>
            </a:r>
            <a:endParaRPr/>
          </a:p>
          <a:p>
            <a:pPr indent="-457200" lvl="1" marL="1051560" rtl="0" algn="l">
              <a:lnSpc>
                <a:spcPct val="100000"/>
              </a:lnSpc>
              <a:spcBef>
                <a:spcPts val="1200"/>
              </a:spcBef>
              <a:spcAft>
                <a:spcPts val="0"/>
              </a:spcAft>
              <a:buSzPts val="2400"/>
              <a:buChar char="•"/>
            </a:pPr>
            <a:r>
              <a:rPr lang="en-US" sz="2400"/>
              <a:t>Pay attention to the prediction timing: the input attributes should come from data that are available at the prediction timing</a:t>
            </a:r>
            <a:endParaRPr/>
          </a:p>
          <a:p>
            <a:pPr indent="-457200" lvl="2" marL="1325880" rtl="0" algn="l">
              <a:lnSpc>
                <a:spcPct val="100000"/>
              </a:lnSpc>
              <a:spcBef>
                <a:spcPts val="1200"/>
              </a:spcBef>
              <a:spcAft>
                <a:spcPts val="0"/>
              </a:spcAft>
              <a:buSzPts val="2200"/>
              <a:buChar char="•"/>
            </a:pPr>
            <a:r>
              <a:rPr lang="en-US" sz="2200"/>
              <a:t>Ex. If you are predicting something in May based on April data, then the prediction timing is the end of April. In your analysis, the input attributes come from April and the target attribute comes from May. When the grocery store uses your model in practice, they have only April data. </a:t>
            </a:r>
            <a:endParaRPr sz="2200"/>
          </a:p>
          <a:p>
            <a:pPr indent="-457200" lvl="0" marL="457200" rtl="0" algn="l">
              <a:lnSpc>
                <a:spcPct val="100000"/>
              </a:lnSpc>
              <a:spcBef>
                <a:spcPts val="1200"/>
              </a:spcBef>
              <a:spcAft>
                <a:spcPts val="0"/>
              </a:spcAft>
              <a:buSzPts val="2600"/>
              <a:buNone/>
            </a:pPr>
            <a:r>
              <a:rPr lang="en-US" sz="2600"/>
              <a:t>Setting up an objective takes effort and time</a:t>
            </a:r>
            <a:endParaRPr/>
          </a:p>
          <a:p>
            <a:pPr indent="-457200" lvl="0" marL="457200" rtl="0" algn="l">
              <a:lnSpc>
                <a:spcPct val="100000"/>
              </a:lnSpc>
              <a:spcBef>
                <a:spcPts val="1200"/>
              </a:spcBef>
              <a:spcAft>
                <a:spcPts val="0"/>
              </a:spcAft>
              <a:buSzPts val="2400"/>
              <a:buNone/>
            </a:pPr>
            <a:r>
              <a:t/>
            </a:r>
            <a:endParaRPr/>
          </a:p>
          <a:p>
            <a:pPr indent="-457200" lvl="0" marL="457200" rtl="0" algn="l">
              <a:lnSpc>
                <a:spcPct val="100000"/>
              </a:lnSpc>
              <a:spcBef>
                <a:spcPts val="1200"/>
              </a:spcBef>
              <a:spcAft>
                <a:spcPts val="0"/>
              </a:spcAft>
              <a:buSzPts val="2400"/>
              <a:buNone/>
            </a:pPr>
            <a:r>
              <a:t/>
            </a:r>
            <a:endParaRPr/>
          </a:p>
          <a:p>
            <a:pPr indent="-317500" lvl="1" marL="1051560" rtl="0" algn="l">
              <a:lnSpc>
                <a:spcPct val="100000"/>
              </a:lnSpc>
              <a:spcBef>
                <a:spcPts val="1200"/>
              </a:spcBef>
              <a:spcAft>
                <a:spcPts val="0"/>
              </a:spcAft>
              <a:buSzPts val="2200"/>
              <a:buNone/>
            </a:pPr>
            <a:r>
              <a:t/>
            </a:r>
            <a:endParaRPr/>
          </a:p>
          <a:p>
            <a:pPr indent="-317500" lvl="1" marL="1051560" rtl="0" algn="l">
              <a:lnSpc>
                <a:spcPct val="100000"/>
              </a:lnSpc>
              <a:spcBef>
                <a:spcPts val="1200"/>
              </a:spcBef>
              <a:spcAft>
                <a:spcPts val="0"/>
              </a:spcAft>
              <a:buSzPts val="2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6"/>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Note about the Data</a:t>
            </a:r>
            <a:endParaRPr/>
          </a:p>
        </p:txBody>
      </p:sp>
      <p:sp>
        <p:nvSpPr>
          <p:cNvPr id="129" name="Google Shape;129;p6"/>
          <p:cNvSpPr txBox="1"/>
          <p:nvPr>
            <p:ph idx="1" type="body"/>
          </p:nvPr>
        </p:nvSpPr>
        <p:spPr>
          <a:xfrm>
            <a:off x="228600" y="1865244"/>
            <a:ext cx="8690112" cy="49165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We do not have much information about personal characteristics of customers</a:t>
            </a:r>
            <a:endParaRPr/>
          </a:p>
          <a:p>
            <a:pPr indent="-342900" lvl="1" marL="937260" rtl="0" algn="l">
              <a:lnSpc>
                <a:spcPct val="100000"/>
              </a:lnSpc>
              <a:spcBef>
                <a:spcPts val="1200"/>
              </a:spcBef>
              <a:spcAft>
                <a:spcPts val="0"/>
              </a:spcAft>
              <a:buSzPts val="2200"/>
              <a:buChar char="•"/>
            </a:pPr>
            <a:r>
              <a:rPr lang="en-US"/>
              <a:t>However, we know a lot about their purchasing patterns</a:t>
            </a:r>
            <a:endParaRPr/>
          </a:p>
          <a:p>
            <a:pPr indent="-342900" lvl="1" marL="937260" rtl="0" algn="l">
              <a:lnSpc>
                <a:spcPct val="100000"/>
              </a:lnSpc>
              <a:spcBef>
                <a:spcPts val="1200"/>
              </a:spcBef>
              <a:spcAft>
                <a:spcPts val="0"/>
              </a:spcAft>
              <a:buSzPts val="2200"/>
              <a:buChar char="•"/>
            </a:pPr>
            <a:r>
              <a:rPr lang="en-US"/>
              <a:t>This is often the case in applications other than retail as well, such as healthcare</a:t>
            </a:r>
            <a:endParaRPr/>
          </a:p>
          <a:p>
            <a:pPr indent="-342900" lvl="0" marL="342900" rtl="0" algn="l">
              <a:lnSpc>
                <a:spcPct val="100000"/>
              </a:lnSpc>
              <a:spcBef>
                <a:spcPts val="1200"/>
              </a:spcBef>
              <a:spcAft>
                <a:spcPts val="0"/>
              </a:spcAft>
              <a:buSzPts val="2400"/>
              <a:buFont typeface="Arial"/>
              <a:buChar char="•"/>
            </a:pPr>
            <a:r>
              <a:rPr lang="en-US"/>
              <a:t>Setting up the data for the Goal 2</a:t>
            </a:r>
            <a:endParaRPr/>
          </a:p>
          <a:p>
            <a:pPr indent="-342900" lvl="1" marL="937260" rtl="0" algn="l">
              <a:lnSpc>
                <a:spcPct val="100000"/>
              </a:lnSpc>
              <a:spcBef>
                <a:spcPts val="1200"/>
              </a:spcBef>
              <a:spcAft>
                <a:spcPts val="0"/>
              </a:spcAft>
              <a:buSzPts val="2400"/>
              <a:buChar char="•"/>
            </a:pPr>
            <a:r>
              <a:rPr lang="en-US" sz="2400"/>
              <a:t>each row should be an entity of interest</a:t>
            </a:r>
            <a:endParaRPr/>
          </a:p>
          <a:p>
            <a:pPr indent="-342900" lvl="2" marL="1211580" rtl="0" algn="l">
              <a:lnSpc>
                <a:spcPct val="100000"/>
              </a:lnSpc>
              <a:spcBef>
                <a:spcPts val="1200"/>
              </a:spcBef>
              <a:spcAft>
                <a:spcPts val="0"/>
              </a:spcAft>
              <a:buSzPts val="2200"/>
              <a:buChar char="•"/>
            </a:pPr>
            <a:r>
              <a:rPr lang="en-US" sz="2200"/>
              <a:t>Ex. If you are predicting something for each customer, then the table should be aggregated at the customer level (you can use GROUP BY)</a:t>
            </a:r>
            <a:endParaRPr sz="2200"/>
          </a:p>
          <a:p>
            <a:pPr indent="-342900" lvl="1" marL="937260" rtl="0" algn="l">
              <a:lnSpc>
                <a:spcPct val="100000"/>
              </a:lnSpc>
              <a:spcBef>
                <a:spcPts val="1200"/>
              </a:spcBef>
              <a:spcAft>
                <a:spcPts val="0"/>
              </a:spcAft>
              <a:buSzPts val="2400"/>
              <a:buChar char="•"/>
            </a:pPr>
            <a:r>
              <a:rPr lang="en-US" sz="2400"/>
              <a:t>each column should be an attribute of the entity of interest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7"/>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t/>
            </a:r>
            <a:endParaRPr/>
          </a:p>
        </p:txBody>
      </p:sp>
      <p:sp>
        <p:nvSpPr>
          <p:cNvPr id="136" name="Google Shape;136;p7"/>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Arial"/>
              <a:buChar char="•"/>
            </a:pPr>
            <a:r>
              <a:rPr lang="en-US"/>
              <a:t>SQL and R: </a:t>
            </a:r>
            <a:endParaRPr/>
          </a:p>
          <a:p>
            <a:pPr indent="-342900" lvl="1" marL="937260" rtl="0" algn="l">
              <a:lnSpc>
                <a:spcPct val="100000"/>
              </a:lnSpc>
              <a:spcBef>
                <a:spcPts val="1200"/>
              </a:spcBef>
              <a:spcAft>
                <a:spcPts val="0"/>
              </a:spcAft>
              <a:buSzPts val="2200"/>
              <a:buChar char="•"/>
            </a:pPr>
            <a:r>
              <a:rPr lang="en-US"/>
              <a:t>SQL is better for aggregating records and linking tables</a:t>
            </a:r>
            <a:endParaRPr/>
          </a:p>
          <a:p>
            <a:pPr indent="-342900" lvl="1" marL="937260" rtl="0" algn="l">
              <a:lnSpc>
                <a:spcPct val="100000"/>
              </a:lnSpc>
              <a:spcBef>
                <a:spcPts val="1200"/>
              </a:spcBef>
              <a:spcAft>
                <a:spcPts val="0"/>
              </a:spcAft>
              <a:buSzPts val="2200"/>
              <a:buChar char="•"/>
            </a:pPr>
            <a:r>
              <a:rPr lang="en-US"/>
              <a:t>It is better to use R for data cleaning, exploratory analysis, and model building</a:t>
            </a:r>
            <a:endParaRPr/>
          </a:p>
          <a:p>
            <a:pPr indent="-342900" lvl="2" marL="1211580" rtl="0" algn="l">
              <a:lnSpc>
                <a:spcPct val="100000"/>
              </a:lnSpc>
              <a:spcBef>
                <a:spcPts val="1200"/>
              </a:spcBef>
              <a:spcAft>
                <a:spcPts val="0"/>
              </a:spcAft>
              <a:buSzPts val="2000"/>
              <a:buChar char="•"/>
            </a:pPr>
            <a:r>
              <a:rPr lang="en-US"/>
              <a:t>Data cleaning is often specific to your goal</a:t>
            </a:r>
            <a:endParaRPr/>
          </a:p>
          <a:p>
            <a:pPr indent="-342900" lvl="0" marL="342900" rtl="0" algn="l">
              <a:lnSpc>
                <a:spcPct val="100000"/>
              </a:lnSpc>
              <a:spcBef>
                <a:spcPts val="1200"/>
              </a:spcBef>
              <a:spcAft>
                <a:spcPts val="0"/>
              </a:spcAft>
              <a:buSzPts val="2400"/>
              <a:buFont typeface="Arial"/>
              <a:buChar char="•"/>
            </a:pPr>
            <a:r>
              <a:rPr lang="en-US"/>
              <a:t>Do not forget validation</a:t>
            </a:r>
            <a:endParaRPr/>
          </a:p>
          <a:p>
            <a:pPr indent="-342900" lvl="0" marL="342900" rtl="0" algn="l">
              <a:lnSpc>
                <a:spcPct val="100000"/>
              </a:lnSpc>
              <a:spcBef>
                <a:spcPts val="1200"/>
              </a:spcBef>
              <a:spcAft>
                <a:spcPts val="0"/>
              </a:spcAft>
              <a:buSzPts val="2400"/>
              <a:buFont typeface="Arial"/>
              <a:buChar char="•"/>
            </a:pPr>
            <a:r>
              <a:rPr lang="en-US"/>
              <a:t>It is also interesting to analyze class 0/1 error rates</a:t>
            </a:r>
            <a:endParaRPr/>
          </a:p>
          <a:p>
            <a:pPr indent="-342900" lvl="0" marL="342900" rtl="0" algn="l">
              <a:lnSpc>
                <a:spcPct val="100000"/>
              </a:lnSpc>
              <a:spcBef>
                <a:spcPts val="1200"/>
              </a:spcBef>
              <a:spcAft>
                <a:spcPts val="0"/>
              </a:spcAft>
              <a:buSzPts val="2400"/>
              <a:buFont typeface="Arial"/>
              <a:buChar char="•"/>
            </a:pPr>
            <a:r>
              <a:rPr b="1" lang="en-US"/>
              <a:t>Read the project description carefully</a:t>
            </a:r>
            <a:endParaRPr/>
          </a:p>
          <a:p>
            <a:pPr indent="-342900" lvl="1" marL="937260" rtl="0" algn="l">
              <a:lnSpc>
                <a:spcPct val="100000"/>
              </a:lnSpc>
              <a:spcBef>
                <a:spcPts val="1200"/>
              </a:spcBef>
              <a:spcAft>
                <a:spcPts val="0"/>
              </a:spcAft>
              <a:buSzPts val="2200"/>
              <a:buChar char="•"/>
            </a:pPr>
            <a:r>
              <a:rPr b="1" lang="en-US"/>
              <a:t>In particular, designate two findings you are reporting</a:t>
            </a:r>
            <a:endParaRPr b="1"/>
          </a:p>
          <a:p>
            <a:pPr indent="-190500" lvl="0" marL="342900" rtl="0" algn="l">
              <a:lnSpc>
                <a:spcPct val="100000"/>
              </a:lnSpc>
              <a:spcBef>
                <a:spcPts val="1200"/>
              </a:spcBef>
              <a:spcAft>
                <a:spcPts val="0"/>
              </a:spcAft>
              <a:buSzPts val="24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8"/>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Data Types and Models</a:t>
            </a:r>
            <a:endParaRPr/>
          </a:p>
        </p:txBody>
      </p:sp>
      <p:sp>
        <p:nvSpPr>
          <p:cNvPr id="143" name="Google Shape;143;p8"/>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400"/>
              <a:buNone/>
            </a:pPr>
            <a:r>
              <a:rPr lang="en-US"/>
              <a:t>Can the models we learned handle categorical input attributes?</a:t>
            </a:r>
            <a:endParaRPr/>
          </a:p>
          <a:p>
            <a:pPr indent="-342900" lvl="1" marL="937260" rtl="0" algn="l">
              <a:lnSpc>
                <a:spcPct val="100000"/>
              </a:lnSpc>
              <a:spcBef>
                <a:spcPts val="1200"/>
              </a:spcBef>
              <a:spcAft>
                <a:spcPts val="0"/>
              </a:spcAft>
              <a:buSzPts val="2200"/>
              <a:buChar char="•"/>
            </a:pPr>
            <a:r>
              <a:rPr lang="en-US"/>
              <a:t>KNN</a:t>
            </a:r>
            <a:endParaRPr/>
          </a:p>
          <a:p>
            <a:pPr indent="-342900" lvl="2" marL="1211580" rtl="0" algn="l">
              <a:lnSpc>
                <a:spcPct val="100000"/>
              </a:lnSpc>
              <a:spcBef>
                <a:spcPts val="1200"/>
              </a:spcBef>
              <a:spcAft>
                <a:spcPts val="0"/>
              </a:spcAft>
              <a:buSzPts val="2000"/>
              <a:buChar char="•"/>
            </a:pPr>
            <a:r>
              <a:rPr lang="en-US"/>
              <a:t>You can turn categorical variables into numbers so that KNN can handle them</a:t>
            </a:r>
            <a:endParaRPr/>
          </a:p>
          <a:p>
            <a:pPr indent="-342900" lvl="2" marL="1211580" rtl="0" algn="l">
              <a:lnSpc>
                <a:spcPct val="100000"/>
              </a:lnSpc>
              <a:spcBef>
                <a:spcPts val="1200"/>
              </a:spcBef>
              <a:spcAft>
                <a:spcPts val="0"/>
              </a:spcAft>
              <a:buSzPts val="2000"/>
              <a:buChar char="•"/>
            </a:pPr>
            <a:r>
              <a:rPr lang="en-US"/>
              <a:t>But you should think if Euclidean distance between observations makes sense</a:t>
            </a:r>
            <a:endParaRPr/>
          </a:p>
          <a:p>
            <a:pPr indent="-342900" lvl="1" marL="937260" rtl="0" algn="l">
              <a:lnSpc>
                <a:spcPct val="100000"/>
              </a:lnSpc>
              <a:spcBef>
                <a:spcPts val="1200"/>
              </a:spcBef>
              <a:spcAft>
                <a:spcPts val="0"/>
              </a:spcAft>
              <a:buSzPts val="2200"/>
              <a:buChar char="•"/>
            </a:pPr>
            <a:r>
              <a:rPr lang="en-US"/>
              <a:t>LDA: the model assumes normal distributions for features, so no</a:t>
            </a:r>
            <a:endParaRPr/>
          </a:p>
          <a:p>
            <a:pPr indent="-342900" lvl="1" marL="937260" rtl="0" algn="l">
              <a:lnSpc>
                <a:spcPct val="100000"/>
              </a:lnSpc>
              <a:spcBef>
                <a:spcPts val="1200"/>
              </a:spcBef>
              <a:spcAft>
                <a:spcPts val="0"/>
              </a:spcAft>
              <a:buSzPts val="2200"/>
              <a:buChar char="•"/>
            </a:pPr>
            <a:r>
              <a:rPr lang="en-US"/>
              <a:t>Decision tree, boosted trees, random forest: no problem</a:t>
            </a:r>
            <a:endParaRPr/>
          </a:p>
          <a:p>
            <a:pPr indent="-203200" lvl="1" marL="937260" rtl="0" algn="l">
              <a:lnSpc>
                <a:spcPct val="150000"/>
              </a:lnSpc>
              <a:spcBef>
                <a:spcPts val="1200"/>
              </a:spcBef>
              <a:spcAft>
                <a:spcPts val="0"/>
              </a:spcAft>
              <a:buSzPts val="2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idx="12" type="sldNum"/>
          </p:nvPr>
        </p:nvSpPr>
        <p:spPr>
          <a:xfrm>
            <a:off x="8382000" y="6492875"/>
            <a:ext cx="7620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9"/>
          <p:cNvSpPr txBox="1"/>
          <p:nvPr>
            <p:ph type="title"/>
          </p:nvPr>
        </p:nvSpPr>
        <p:spPr>
          <a:xfrm>
            <a:off x="228600" y="546652"/>
            <a:ext cx="8690112" cy="1066800"/>
          </a:xfrm>
          <a:prstGeom prst="rect">
            <a:avLst/>
          </a:prstGeom>
          <a:noFill/>
          <a:ln cap="flat" cmpd="sng" w="9525">
            <a:solidFill>
              <a:srgbClr val="00682F"/>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rgbClr val="005828"/>
              </a:buClr>
              <a:buSzPts val="4000"/>
              <a:buFont typeface="Calibri"/>
              <a:buNone/>
            </a:pPr>
            <a:r>
              <a:rPr lang="en-US"/>
              <a:t>Data Types and Models</a:t>
            </a:r>
            <a:endParaRPr/>
          </a:p>
        </p:txBody>
      </p:sp>
      <p:sp>
        <p:nvSpPr>
          <p:cNvPr id="150" name="Google Shape;150;p9"/>
          <p:cNvSpPr txBox="1"/>
          <p:nvPr>
            <p:ph idx="1" type="body"/>
          </p:nvPr>
        </p:nvSpPr>
        <p:spPr>
          <a:xfrm>
            <a:off x="228600" y="1865244"/>
            <a:ext cx="8690112" cy="4687956"/>
          </a:xfrm>
          <a:prstGeom prst="rect">
            <a:avLst/>
          </a:prstGeom>
          <a:noFill/>
          <a:ln cap="flat" cmpd="sng" w="9525">
            <a:solidFill>
              <a:srgbClr val="00682F"/>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400"/>
              <a:buNone/>
            </a:pPr>
            <a:r>
              <a:rPr lang="en-US"/>
              <a:t>Can the models predict a target attribute in any type?</a:t>
            </a:r>
            <a:endParaRPr/>
          </a:p>
          <a:p>
            <a:pPr indent="-342900" lvl="0" marL="342900" rtl="0" algn="l">
              <a:lnSpc>
                <a:spcPct val="150000"/>
              </a:lnSpc>
              <a:spcBef>
                <a:spcPts val="1200"/>
              </a:spcBef>
              <a:spcAft>
                <a:spcPts val="0"/>
              </a:spcAft>
              <a:buSzPts val="2400"/>
              <a:buFont typeface="Arial"/>
              <a:buChar char="•"/>
            </a:pPr>
            <a:r>
              <a:rPr lang="en-US"/>
              <a:t>KNN can predict any data type</a:t>
            </a:r>
            <a:endParaRPr/>
          </a:p>
          <a:p>
            <a:pPr indent="-342900" lvl="0" marL="342900" rtl="0" algn="l">
              <a:lnSpc>
                <a:spcPct val="150000"/>
              </a:lnSpc>
              <a:spcBef>
                <a:spcPts val="1200"/>
              </a:spcBef>
              <a:spcAft>
                <a:spcPts val="0"/>
              </a:spcAft>
              <a:buSzPts val="2400"/>
              <a:buFont typeface="Arial"/>
              <a:buChar char="•"/>
            </a:pPr>
            <a:r>
              <a:rPr lang="en-US"/>
              <a:t>LDA can predict only categorical variable</a:t>
            </a:r>
            <a:endParaRPr/>
          </a:p>
          <a:p>
            <a:pPr indent="-342900" lvl="0" marL="342900" rtl="0" algn="l">
              <a:lnSpc>
                <a:spcPct val="150000"/>
              </a:lnSpc>
              <a:spcBef>
                <a:spcPts val="1200"/>
              </a:spcBef>
              <a:spcAft>
                <a:spcPts val="0"/>
              </a:spcAft>
              <a:buSzPts val="2400"/>
              <a:buFont typeface="Arial"/>
              <a:buChar char="•"/>
            </a:pPr>
            <a:r>
              <a:rPr lang="en-US"/>
              <a:t>Decision trees and other related models can predict any data type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2013-06-04T12:27:35Z</dcterms:created>
  <dc:creator>Xiaojia Wang</dc:creator>
</cp:coreProperties>
</file>