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537BA-1F2B-458C-9724-452F35C49C04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15DA5-FFC6-43E8-886E-CC99FAE06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598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15DA5-FFC6-43E8-886E-CC99FAE0693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0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15DA5-FFC6-43E8-886E-CC99FAE0693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36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15DA5-FFC6-43E8-886E-CC99FAE0693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51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46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77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67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6934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22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890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9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515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7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25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89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09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04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49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2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03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76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6102-5838-4296-B564-7DF5F9FCBF5E}" type="datetimeFigureOut">
              <a:rPr lang="en-CA" smtClean="0"/>
              <a:t>20/02/2019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C19E-9B33-47D3-BBD1-91604767C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09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0EACBB-AB1D-4D11-AE26-0A672B872F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EE0B57-C901-4422-9C96-B0E1A0D4D0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tx1">
              <a:alpha val="15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FB7752C-355B-405A-9E36-8A24B1C809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443A052-8BBA-4E89-8E02-7C0E579320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84E76D0-F1AA-43A3-AF16-FC0C11A8B6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734AB48-FF75-47D2-A2D4-813E3668D2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368D216-2271-414F-8E2F-BBD7BAE5B8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8B8D732-8D97-4C44-AD9D-A701837D82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C4E30E9-8EDF-4BD6-8B3D-62A3CBE9DD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F6A7406-59C6-46D9-99E9-438B2A9D3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1DD83FF-178D-48F7-B949-BEA201D49B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A5A29AD-C101-4CE2-979A-6DCB4A7A4D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E64DC01-A372-4A6D-9F23-2A5CBF9980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0D1E88-1947-4726-BC4B-0B8C3ECC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A9ECCEF-2E16-4CA2-85D4-9EB37FE663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6C3FA0-B2D3-4D4D-8628-B14A3FA77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A753C5E-01E1-4D65-A6EB-E5930DCFDF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46804AC-3189-4DC2-9BC5-384EC685C4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010BEEA6-B9B9-4D2F-AD3E-8EC9E0C99C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3932E83-9873-4D25-86A5-6EE3B14DAF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A310838-FF82-41D6-9EF9-A5F113EB83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DBAD0C9-1C9F-40DA-BA69-27A23103AB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17596AA-5D74-406E-A51A-16BEDC312D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DDC92CF-60F7-4965-B1F2-F81903BB6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23107427-2EC2-41B7-B146-DBA62F9418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E2FAD21-CCF3-4EC4-8DFC-7DB86329BE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EE3D718C-F3A6-400C-AC0A-722BDF50D3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CC9F20E-57E9-4CAB-94E6-3036968D22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AB3EB8C-4DD3-4AB3-B928-8D63333EBC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78EC0F3C-B7A5-4751-B558-C559831EB2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CB4A11DF-A9A4-4BF8-8C77-67CEF8BC32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06C7FB4-5DD3-4914-AC07-BEEBD5BF79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DCB7F6AD-2DBD-4EB2-8C64-694124B4B5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E5550B6-5605-4E54-A195-B4BF775F79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E304A2E6-18F7-46E4-9E04-3BC7CB760A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C72B715-DEA5-4B4E-B501-AB464DED7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437C95C-AE26-46C4-B31F-8AB902D46B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BBA27273-38F8-4A36-B028-A32478B6C5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51A07CA-2C97-4B89-8C8F-FDA4C9CD0C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EE5FA2D7-5F6C-4D04-9AC4-F3396C9560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20D88A1-74EF-4BEF-AA1E-F326A663D5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1EA8D0F6-A8B5-4DA9-BE93-BF469E1DD1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01DDDC8-E72F-42BE-AA19-1EF49F7C3F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7F08799-84CC-4FEA-BA09-9433D6F87B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9BFE384-A6F5-453B-9EF3-5AED3651E3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0DFA5601-E0AD-4408-88DA-E4EC88C3E2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56D418E4-5A45-4E6E-933E-FB1CE91ADA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5C69D665-56A6-4A37-AD1F-99694ECE6A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63233125-FD9D-4C9E-A6BE-A980F6D0D3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06D92BE-D0C9-4E40-A670-3955261194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EAEF90F1-3367-4F79-9D5A-6C553F260E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6A83746-02ED-4DC5-AEFC-893A1D1FC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70B08E6-DF62-467D-939C-3F1F98E6E1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62C43E8-6EED-4775-A812-B307C3BB6D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DCA412B6-54EC-4444-8B8A-9D572B08BD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7322FB00-608C-46A7-868E-01A55C600A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4069D-976E-4BA1-9298-52AD1D439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dirty="0"/>
              <a:t>Xamarin App Development with Visual Studio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7427-7FA8-48A8-A384-109632C6E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602038"/>
            <a:ext cx="8791575" cy="1655762"/>
          </a:xfrm>
        </p:spPr>
        <p:txBody>
          <a:bodyPr>
            <a:normAutofit/>
          </a:bodyPr>
          <a:lstStyle/>
          <a:p>
            <a:r>
              <a:rPr lang="en-CA" sz="2400" dirty="0"/>
              <a:t>Mobile Development - </a:t>
            </a:r>
            <a:r>
              <a:rPr lang="en-CA" sz="2400" b="1" dirty="0"/>
              <a:t>Lab 3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8DE5EA2-C86F-45CC-A9F1-5100DE1D19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rgbClr val="FFFFFF">
              <a:alpha val="10000"/>
            </a:srgbClr>
          </a:solidFill>
        </p:grpSpPr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9AA01EC3-108D-4DFC-A750-19ACE71FB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9FCB53A-15A0-47CE-BF67-ADA8B12176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013DEB80-2F33-454E-ADF4-E250AC4C55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7C0608D2-DD43-44FB-9427-8D47F35F9A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55DAF32-BF45-427E-8640-FF28881DE1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B45620ED-F9C5-455B-A9CC-B55AA19BBE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541EBFC0-CD4B-4ED6-91D7-907517148D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340715CE-35AB-48B6-9AEA-55C593A93A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D7D01A1B-E910-4A37-82C3-2E0FC595E8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41">
              <a:extLst>
                <a:ext uri="{FF2B5EF4-FFF2-40B4-BE49-F238E27FC236}">
                  <a16:creationId xmlns:a16="http://schemas.microsoft.com/office/drawing/2014/main" id="{8663205C-5E32-4C7F-920B-270F738A15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27882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9D4CD56-C462-4B5B-BB69-7E3D707A8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300"/>
            <a:ext cx="12192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2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503738D-6C7A-49B4-951E-871E8F198277}"/>
              </a:ext>
            </a:extLst>
          </p:cNvPr>
          <p:cNvSpPr txBox="1"/>
          <p:nvPr/>
        </p:nvSpPr>
        <p:spPr>
          <a:xfrm>
            <a:off x="871369" y="128858"/>
            <a:ext cx="1143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solidFill>
                  <a:schemeClr val="bg1"/>
                </a:solidFill>
              </a:rPr>
              <a:t>Picker in Forms (without implicit code)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495EF5-06D5-4A1A-8827-5939D7D0C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74" y="1141065"/>
            <a:ext cx="3364048" cy="54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8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A8A952-3AD3-4743-B4CE-DC0EA0A71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93" y="0"/>
            <a:ext cx="3923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4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E08DE1-AFDC-402C-87EC-D3FF0A9EB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9511"/>
            <a:ext cx="12192000" cy="229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10BD73A-F965-4D21-8024-56BBE086A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3276"/>
            <a:ext cx="12192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2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94432CA-0192-4587-9767-DEB008AA1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9875"/>
            <a:ext cx="12192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5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D98CFD7-8AF2-4632-BA02-EA442859C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3050"/>
            <a:ext cx="12192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FE7A8B2-506E-40EB-AAAF-5A36665D5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4475"/>
            <a:ext cx="12192000" cy="12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9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0312A80-B1A0-489C-93DD-89CC6656E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7450"/>
            <a:ext cx="12192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38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22</Words>
  <Application>Microsoft Office PowerPoint</Application>
  <PresentationFormat>Widescreen</PresentationFormat>
  <Paragraphs>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Xamarin App Development with Visual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App Development with Visual Studio</dc:title>
  <dc:creator>Akash Patel</dc:creator>
  <cp:lastModifiedBy>Raed Karim</cp:lastModifiedBy>
  <cp:revision>12</cp:revision>
  <dcterms:created xsi:type="dcterms:W3CDTF">2019-01-23T21:32:58Z</dcterms:created>
  <dcterms:modified xsi:type="dcterms:W3CDTF">2019-02-20T17:04:27Z</dcterms:modified>
</cp:coreProperties>
</file>