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9" r:id="rId6"/>
    <p:sldId id="257" r:id="rId7"/>
    <p:sldId id="274" r:id="rId8"/>
    <p:sldId id="270" r:id="rId9"/>
    <p:sldId id="271" r:id="rId10"/>
    <p:sldId id="272" r:id="rId11"/>
    <p:sldId id="273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kirat Mann" userId="8409a853-a200-4367-b12c-aab4606e04ea" providerId="ADAL" clId="{9F948FDA-3748-4FFD-AA80-0BD7398079FE}"/>
    <pc:docChg chg="undo custSel addSld delSld modSld">
      <pc:chgData name="Harkirat Mann" userId="8409a853-a200-4367-b12c-aab4606e04ea" providerId="ADAL" clId="{9F948FDA-3748-4FFD-AA80-0BD7398079FE}" dt="2023-07-31T16:56:41.105" v="2280" actId="122"/>
      <pc:docMkLst>
        <pc:docMk/>
      </pc:docMkLst>
      <pc:sldChg chg="modSp">
        <pc:chgData name="Harkirat Mann" userId="8409a853-a200-4367-b12c-aab4606e04ea" providerId="ADAL" clId="{9F948FDA-3748-4FFD-AA80-0BD7398079FE}" dt="2023-07-31T16:16:33.139" v="584" actId="20577"/>
        <pc:sldMkLst>
          <pc:docMk/>
          <pc:sldMk cId="418972883" sldId="257"/>
        </pc:sldMkLst>
        <pc:spChg chg="mod">
          <ac:chgData name="Harkirat Mann" userId="8409a853-a200-4367-b12c-aab4606e04ea" providerId="ADAL" clId="{9F948FDA-3748-4FFD-AA80-0BD7398079FE}" dt="2023-07-31T16:16:33.139" v="584" actId="20577"/>
          <ac:spMkLst>
            <pc:docMk/>
            <pc:sldMk cId="418972883" sldId="257"/>
            <ac:spMk id="3" creationId="{91164C03-4052-4276-8ED3-E55817EE7E28}"/>
          </ac:spMkLst>
        </pc:spChg>
      </pc:sldChg>
      <pc:sldChg chg="del">
        <pc:chgData name="Harkirat Mann" userId="8409a853-a200-4367-b12c-aab4606e04ea" providerId="ADAL" clId="{9F948FDA-3748-4FFD-AA80-0BD7398079FE}" dt="2023-07-31T16:45:35.870" v="1682" actId="2696"/>
        <pc:sldMkLst>
          <pc:docMk/>
          <pc:sldMk cId="966294342" sldId="258"/>
        </pc:sldMkLst>
      </pc:sldChg>
      <pc:sldChg chg="del">
        <pc:chgData name="Harkirat Mann" userId="8409a853-a200-4367-b12c-aab4606e04ea" providerId="ADAL" clId="{9F948FDA-3748-4FFD-AA80-0BD7398079FE}" dt="2023-07-31T16:45:34.808" v="1681" actId="2696"/>
        <pc:sldMkLst>
          <pc:docMk/>
          <pc:sldMk cId="772134813" sldId="259"/>
        </pc:sldMkLst>
      </pc:sldChg>
      <pc:sldChg chg="del">
        <pc:chgData name="Harkirat Mann" userId="8409a853-a200-4367-b12c-aab4606e04ea" providerId="ADAL" clId="{9F948FDA-3748-4FFD-AA80-0BD7398079FE}" dt="2023-07-31T16:45:34.223" v="1680" actId="2696"/>
        <pc:sldMkLst>
          <pc:docMk/>
          <pc:sldMk cId="1353203273" sldId="260"/>
        </pc:sldMkLst>
      </pc:sldChg>
      <pc:sldChg chg="del">
        <pc:chgData name="Harkirat Mann" userId="8409a853-a200-4367-b12c-aab4606e04ea" providerId="ADAL" clId="{9F948FDA-3748-4FFD-AA80-0BD7398079FE}" dt="2023-07-31T16:45:33.590" v="1679" actId="2696"/>
        <pc:sldMkLst>
          <pc:docMk/>
          <pc:sldMk cId="2866345555" sldId="261"/>
        </pc:sldMkLst>
      </pc:sldChg>
      <pc:sldChg chg="del">
        <pc:chgData name="Harkirat Mann" userId="8409a853-a200-4367-b12c-aab4606e04ea" providerId="ADAL" clId="{9F948FDA-3748-4FFD-AA80-0BD7398079FE}" dt="2023-07-31T16:45:33.191" v="1678" actId="2696"/>
        <pc:sldMkLst>
          <pc:docMk/>
          <pc:sldMk cId="1533940769" sldId="262"/>
        </pc:sldMkLst>
      </pc:sldChg>
      <pc:sldChg chg="del">
        <pc:chgData name="Harkirat Mann" userId="8409a853-a200-4367-b12c-aab4606e04ea" providerId="ADAL" clId="{9F948FDA-3748-4FFD-AA80-0BD7398079FE}" dt="2023-07-31T16:45:32.592" v="1677" actId="2696"/>
        <pc:sldMkLst>
          <pc:docMk/>
          <pc:sldMk cId="2894769568" sldId="263"/>
        </pc:sldMkLst>
      </pc:sldChg>
      <pc:sldChg chg="modSp del">
        <pc:chgData name="Harkirat Mann" userId="8409a853-a200-4367-b12c-aab4606e04ea" providerId="ADAL" clId="{9F948FDA-3748-4FFD-AA80-0BD7398079FE}" dt="2023-07-31T16:45:32.072" v="1676" actId="2696"/>
        <pc:sldMkLst>
          <pc:docMk/>
          <pc:sldMk cId="1063820342" sldId="264"/>
        </pc:sldMkLst>
        <pc:spChg chg="mod">
          <ac:chgData name="Harkirat Mann" userId="8409a853-a200-4367-b12c-aab4606e04ea" providerId="ADAL" clId="{9F948FDA-3748-4FFD-AA80-0BD7398079FE}" dt="2023-07-29T20:16:44.297" v="15" actId="20577"/>
          <ac:spMkLst>
            <pc:docMk/>
            <pc:sldMk cId="1063820342" sldId="264"/>
            <ac:spMk id="2" creationId="{CE90EFF6-63CB-4B7C-8A62-4A2BE89F06E2}"/>
          </ac:spMkLst>
        </pc:spChg>
      </pc:sldChg>
      <pc:sldChg chg="modSp del">
        <pc:chgData name="Harkirat Mann" userId="8409a853-a200-4367-b12c-aab4606e04ea" providerId="ADAL" clId="{9F948FDA-3748-4FFD-AA80-0BD7398079FE}" dt="2023-07-30T21:37:05.584" v="137" actId="2696"/>
        <pc:sldMkLst>
          <pc:docMk/>
          <pc:sldMk cId="3080760195" sldId="265"/>
        </pc:sldMkLst>
        <pc:spChg chg="mod">
          <ac:chgData name="Harkirat Mann" userId="8409a853-a200-4367-b12c-aab4606e04ea" providerId="ADAL" clId="{9F948FDA-3748-4FFD-AA80-0BD7398079FE}" dt="2023-07-29T21:29:19.978" v="25" actId="20577"/>
          <ac:spMkLst>
            <pc:docMk/>
            <pc:sldMk cId="3080760195" sldId="265"/>
            <ac:spMk id="2" creationId="{E84A06EC-7FDA-45D3-824B-3A62A7EB44C0}"/>
          </ac:spMkLst>
        </pc:spChg>
      </pc:sldChg>
      <pc:sldChg chg="modSp del">
        <pc:chgData name="Harkirat Mann" userId="8409a853-a200-4367-b12c-aab4606e04ea" providerId="ADAL" clId="{9F948FDA-3748-4FFD-AA80-0BD7398079FE}" dt="2023-07-31T16:45:31.332" v="1675" actId="2696"/>
        <pc:sldMkLst>
          <pc:docMk/>
          <pc:sldMk cId="915016534" sldId="266"/>
        </pc:sldMkLst>
        <pc:spChg chg="mod">
          <ac:chgData name="Harkirat Mann" userId="8409a853-a200-4367-b12c-aab4606e04ea" providerId="ADAL" clId="{9F948FDA-3748-4FFD-AA80-0BD7398079FE}" dt="2023-07-29T21:29:28.322" v="45" actId="20577"/>
          <ac:spMkLst>
            <pc:docMk/>
            <pc:sldMk cId="915016534" sldId="266"/>
            <ac:spMk id="2" creationId="{E670472D-41EA-4737-817B-58FE7FD993DC}"/>
          </ac:spMkLst>
        </pc:spChg>
      </pc:sldChg>
      <pc:sldChg chg="modSp del">
        <pc:chgData name="Harkirat Mann" userId="8409a853-a200-4367-b12c-aab4606e04ea" providerId="ADAL" clId="{9F948FDA-3748-4FFD-AA80-0BD7398079FE}" dt="2023-07-31T16:45:30.442" v="1674" actId="2696"/>
        <pc:sldMkLst>
          <pc:docMk/>
          <pc:sldMk cId="3917770533" sldId="267"/>
        </pc:sldMkLst>
        <pc:spChg chg="mod">
          <ac:chgData name="Harkirat Mann" userId="8409a853-a200-4367-b12c-aab4606e04ea" providerId="ADAL" clId="{9F948FDA-3748-4FFD-AA80-0BD7398079FE}" dt="2023-07-29T21:50:53.453" v="94" actId="20577"/>
          <ac:spMkLst>
            <pc:docMk/>
            <pc:sldMk cId="3917770533" sldId="267"/>
            <ac:spMk id="2" creationId="{9B3C61B0-8C3B-4700-A588-D994F565E133}"/>
          </ac:spMkLst>
        </pc:spChg>
      </pc:sldChg>
      <pc:sldChg chg="modSp add del">
        <pc:chgData name="Harkirat Mann" userId="8409a853-a200-4367-b12c-aab4606e04ea" providerId="ADAL" clId="{9F948FDA-3748-4FFD-AA80-0BD7398079FE}" dt="2023-07-31T16:45:29.356" v="1673" actId="2696"/>
        <pc:sldMkLst>
          <pc:docMk/>
          <pc:sldMk cId="3711873830" sldId="268"/>
        </pc:sldMkLst>
        <pc:spChg chg="mod">
          <ac:chgData name="Harkirat Mann" userId="8409a853-a200-4367-b12c-aab4606e04ea" providerId="ADAL" clId="{9F948FDA-3748-4FFD-AA80-0BD7398079FE}" dt="2023-07-30T02:57:07.547" v="133" actId="20577"/>
          <ac:spMkLst>
            <pc:docMk/>
            <pc:sldMk cId="3711873830" sldId="268"/>
            <ac:spMk id="2" creationId="{643DC72D-7EB9-40CD-ADA2-84F6C5AC926E}"/>
          </ac:spMkLst>
        </pc:spChg>
      </pc:sldChg>
      <pc:sldChg chg="add del">
        <pc:chgData name="Harkirat Mann" userId="8409a853-a200-4367-b12c-aab4606e04ea" providerId="ADAL" clId="{9F948FDA-3748-4FFD-AA80-0BD7398079FE}" dt="2023-07-30T21:35:59.894" v="136" actId="2696"/>
        <pc:sldMkLst>
          <pc:docMk/>
          <pc:sldMk cId="299972338" sldId="269"/>
        </pc:sldMkLst>
      </pc:sldChg>
      <pc:sldChg chg="modSp add">
        <pc:chgData name="Harkirat Mann" userId="8409a853-a200-4367-b12c-aab4606e04ea" providerId="ADAL" clId="{9F948FDA-3748-4FFD-AA80-0BD7398079FE}" dt="2023-07-31T16:56:41.105" v="2280" actId="122"/>
        <pc:sldMkLst>
          <pc:docMk/>
          <pc:sldMk cId="4223311445" sldId="269"/>
        </pc:sldMkLst>
        <pc:spChg chg="mod">
          <ac:chgData name="Harkirat Mann" userId="8409a853-a200-4367-b12c-aab4606e04ea" providerId="ADAL" clId="{9F948FDA-3748-4FFD-AA80-0BD7398079FE}" dt="2023-07-31T16:56:41.105" v="2280" actId="122"/>
          <ac:spMkLst>
            <pc:docMk/>
            <pc:sldMk cId="4223311445" sldId="269"/>
            <ac:spMk id="2" creationId="{6758586F-E953-4D11-96A3-F3F8AC9831D9}"/>
          </ac:spMkLst>
        </pc:spChg>
        <pc:spChg chg="mod">
          <ac:chgData name="Harkirat Mann" userId="8409a853-a200-4367-b12c-aab4606e04ea" providerId="ADAL" clId="{9F948FDA-3748-4FFD-AA80-0BD7398079FE}" dt="2023-07-31T16:06:35.974" v="344" actId="20577"/>
          <ac:spMkLst>
            <pc:docMk/>
            <pc:sldMk cId="4223311445" sldId="269"/>
            <ac:spMk id="3" creationId="{64176A28-C415-498D-AE99-136E304E4BE0}"/>
          </ac:spMkLst>
        </pc:spChg>
      </pc:sldChg>
      <pc:sldChg chg="modSp add">
        <pc:chgData name="Harkirat Mann" userId="8409a853-a200-4367-b12c-aab4606e04ea" providerId="ADAL" clId="{9F948FDA-3748-4FFD-AA80-0BD7398079FE}" dt="2023-07-31T16:19:13.015" v="800" actId="20577"/>
        <pc:sldMkLst>
          <pc:docMk/>
          <pc:sldMk cId="203868410" sldId="270"/>
        </pc:sldMkLst>
        <pc:spChg chg="mod">
          <ac:chgData name="Harkirat Mann" userId="8409a853-a200-4367-b12c-aab4606e04ea" providerId="ADAL" clId="{9F948FDA-3748-4FFD-AA80-0BD7398079FE}" dt="2023-07-31T16:16:42.933" v="602" actId="20577"/>
          <ac:spMkLst>
            <pc:docMk/>
            <pc:sldMk cId="203868410" sldId="270"/>
            <ac:spMk id="2" creationId="{F9B422F2-48F7-47AD-BACD-C44382657D93}"/>
          </ac:spMkLst>
        </pc:spChg>
        <pc:spChg chg="mod">
          <ac:chgData name="Harkirat Mann" userId="8409a853-a200-4367-b12c-aab4606e04ea" providerId="ADAL" clId="{9F948FDA-3748-4FFD-AA80-0BD7398079FE}" dt="2023-07-31T16:19:13.015" v="800" actId="20577"/>
          <ac:spMkLst>
            <pc:docMk/>
            <pc:sldMk cId="203868410" sldId="270"/>
            <ac:spMk id="3" creationId="{D9AE9B44-C64D-4045-B332-03C626D1CE44}"/>
          </ac:spMkLst>
        </pc:spChg>
      </pc:sldChg>
      <pc:sldChg chg="add del">
        <pc:chgData name="Harkirat Mann" userId="8409a853-a200-4367-b12c-aab4606e04ea" providerId="ADAL" clId="{9F948FDA-3748-4FFD-AA80-0BD7398079FE}" dt="2023-07-30T21:35:59.216" v="135" actId="2696"/>
        <pc:sldMkLst>
          <pc:docMk/>
          <pc:sldMk cId="1822309687" sldId="270"/>
        </pc:sldMkLst>
      </pc:sldChg>
      <pc:sldChg chg="modSp add">
        <pc:chgData name="Harkirat Mann" userId="8409a853-a200-4367-b12c-aab4606e04ea" providerId="ADAL" clId="{9F948FDA-3748-4FFD-AA80-0BD7398079FE}" dt="2023-07-31T16:24:17.111" v="1083" actId="20577"/>
        <pc:sldMkLst>
          <pc:docMk/>
          <pc:sldMk cId="358118861" sldId="271"/>
        </pc:sldMkLst>
        <pc:spChg chg="mod">
          <ac:chgData name="Harkirat Mann" userId="8409a853-a200-4367-b12c-aab4606e04ea" providerId="ADAL" clId="{9F948FDA-3748-4FFD-AA80-0BD7398079FE}" dt="2023-07-31T16:22:18.178" v="813" actId="20577"/>
          <ac:spMkLst>
            <pc:docMk/>
            <pc:sldMk cId="358118861" sldId="271"/>
            <ac:spMk id="2" creationId="{81F3199F-809F-4134-93F3-4A5E012DA942}"/>
          </ac:spMkLst>
        </pc:spChg>
        <pc:spChg chg="mod">
          <ac:chgData name="Harkirat Mann" userId="8409a853-a200-4367-b12c-aab4606e04ea" providerId="ADAL" clId="{9F948FDA-3748-4FFD-AA80-0BD7398079FE}" dt="2023-07-31T16:24:17.111" v="1083" actId="20577"/>
          <ac:spMkLst>
            <pc:docMk/>
            <pc:sldMk cId="358118861" sldId="271"/>
            <ac:spMk id="3" creationId="{31607EAE-A9DB-4FD2-9863-2983B7EA4534}"/>
          </ac:spMkLst>
        </pc:spChg>
      </pc:sldChg>
      <pc:sldChg chg="add del">
        <pc:chgData name="Harkirat Mann" userId="8409a853-a200-4367-b12c-aab4606e04ea" providerId="ADAL" clId="{9F948FDA-3748-4FFD-AA80-0BD7398079FE}" dt="2023-07-30T21:35:58.820" v="134" actId="2696"/>
        <pc:sldMkLst>
          <pc:docMk/>
          <pc:sldMk cId="3509210124" sldId="271"/>
        </pc:sldMkLst>
      </pc:sldChg>
      <pc:sldChg chg="addSp modSp add">
        <pc:chgData name="Harkirat Mann" userId="8409a853-a200-4367-b12c-aab4606e04ea" providerId="ADAL" clId="{9F948FDA-3748-4FFD-AA80-0BD7398079FE}" dt="2023-07-31T16:29:21.995" v="1263"/>
        <pc:sldMkLst>
          <pc:docMk/>
          <pc:sldMk cId="2154892516" sldId="272"/>
        </pc:sldMkLst>
        <pc:spChg chg="mod">
          <ac:chgData name="Harkirat Mann" userId="8409a853-a200-4367-b12c-aab4606e04ea" providerId="ADAL" clId="{9F948FDA-3748-4FFD-AA80-0BD7398079FE}" dt="2023-07-31T16:27:01.500" v="1089" actId="20577"/>
          <ac:spMkLst>
            <pc:docMk/>
            <pc:sldMk cId="2154892516" sldId="272"/>
            <ac:spMk id="2" creationId="{9E4C012D-5852-46DA-9881-69E9C3B26514}"/>
          </ac:spMkLst>
        </pc:spChg>
        <pc:spChg chg="mod">
          <ac:chgData name="Harkirat Mann" userId="8409a853-a200-4367-b12c-aab4606e04ea" providerId="ADAL" clId="{9F948FDA-3748-4FFD-AA80-0BD7398079FE}" dt="2023-07-31T16:27:37.730" v="1168" actId="20577"/>
          <ac:spMkLst>
            <pc:docMk/>
            <pc:sldMk cId="2154892516" sldId="272"/>
            <ac:spMk id="3" creationId="{A36066D6-BBA4-4D94-8D2E-3A71BA26C01C}"/>
          </ac:spMkLst>
        </pc:spChg>
        <pc:graphicFrameChg chg="add mod">
          <ac:chgData name="Harkirat Mann" userId="8409a853-a200-4367-b12c-aab4606e04ea" providerId="ADAL" clId="{9F948FDA-3748-4FFD-AA80-0BD7398079FE}" dt="2023-07-31T16:29:21.995" v="1263"/>
          <ac:graphicFrameMkLst>
            <pc:docMk/>
            <pc:sldMk cId="2154892516" sldId="272"/>
            <ac:graphicFrameMk id="4" creationId="{C339071A-74A8-41DD-BE54-3255981B5991}"/>
          </ac:graphicFrameMkLst>
        </pc:graphicFrameChg>
      </pc:sldChg>
      <pc:sldChg chg="addSp modSp add">
        <pc:chgData name="Harkirat Mann" userId="8409a853-a200-4367-b12c-aab4606e04ea" providerId="ADAL" clId="{9F948FDA-3748-4FFD-AA80-0BD7398079FE}" dt="2023-07-31T16:38:19.854" v="1672" actId="20577"/>
        <pc:sldMkLst>
          <pc:docMk/>
          <pc:sldMk cId="3010352994" sldId="273"/>
        </pc:sldMkLst>
        <pc:spChg chg="mod">
          <ac:chgData name="Harkirat Mann" userId="8409a853-a200-4367-b12c-aab4606e04ea" providerId="ADAL" clId="{9F948FDA-3748-4FFD-AA80-0BD7398079FE}" dt="2023-07-31T16:30:00.732" v="1272" actId="20577"/>
          <ac:spMkLst>
            <pc:docMk/>
            <pc:sldMk cId="3010352994" sldId="273"/>
            <ac:spMk id="2" creationId="{2D4E5BF7-99CD-416A-9793-A7FCF08EE504}"/>
          </ac:spMkLst>
        </pc:spChg>
        <pc:spChg chg="mod">
          <ac:chgData name="Harkirat Mann" userId="8409a853-a200-4367-b12c-aab4606e04ea" providerId="ADAL" clId="{9F948FDA-3748-4FFD-AA80-0BD7398079FE}" dt="2023-07-31T16:38:19.854" v="1672" actId="20577"/>
          <ac:spMkLst>
            <pc:docMk/>
            <pc:sldMk cId="3010352994" sldId="273"/>
            <ac:spMk id="3" creationId="{02C59121-26F7-4B4E-BD11-C7810BA00816}"/>
          </ac:spMkLst>
        </pc:spChg>
        <pc:spChg chg="add mod">
          <ac:chgData name="Harkirat Mann" userId="8409a853-a200-4367-b12c-aab4606e04ea" providerId="ADAL" clId="{9F948FDA-3748-4FFD-AA80-0BD7398079FE}" dt="2023-07-31T16:37:10.778" v="1558" actId="20577"/>
          <ac:spMkLst>
            <pc:docMk/>
            <pc:sldMk cId="3010352994" sldId="273"/>
            <ac:spMk id="4" creationId="{E094F184-9FE9-4A40-8835-2743C9D3AB12}"/>
          </ac:spMkLst>
        </pc:spChg>
      </pc:sldChg>
      <pc:sldChg chg="modSp add">
        <pc:chgData name="Harkirat Mann" userId="8409a853-a200-4367-b12c-aab4606e04ea" providerId="ADAL" clId="{9F948FDA-3748-4FFD-AA80-0BD7398079FE}" dt="2023-07-31T16:35:13.764" v="1482" actId="20577"/>
        <pc:sldMkLst>
          <pc:docMk/>
          <pc:sldMk cId="306159036" sldId="274"/>
        </pc:sldMkLst>
        <pc:spChg chg="mod">
          <ac:chgData name="Harkirat Mann" userId="8409a853-a200-4367-b12c-aab4606e04ea" providerId="ADAL" clId="{9F948FDA-3748-4FFD-AA80-0BD7398079FE}" dt="2023-07-31T16:34:29.996" v="1349" actId="20577"/>
          <ac:spMkLst>
            <pc:docMk/>
            <pc:sldMk cId="306159036" sldId="274"/>
            <ac:spMk id="2" creationId="{A85D9E07-FAEF-45FF-8E25-B7C4C89FD36A}"/>
          </ac:spMkLst>
        </pc:spChg>
        <pc:spChg chg="mod">
          <ac:chgData name="Harkirat Mann" userId="8409a853-a200-4367-b12c-aab4606e04ea" providerId="ADAL" clId="{9F948FDA-3748-4FFD-AA80-0BD7398079FE}" dt="2023-07-31T16:35:13.764" v="1482" actId="20577"/>
          <ac:spMkLst>
            <pc:docMk/>
            <pc:sldMk cId="306159036" sldId="274"/>
            <ac:spMk id="3" creationId="{0F80F42A-ED37-4435-9042-C1A7D4C20240}"/>
          </ac:spMkLst>
        </pc:spChg>
      </pc:sldChg>
      <pc:sldChg chg="addSp delSp modSp add">
        <pc:chgData name="Harkirat Mann" userId="8409a853-a200-4367-b12c-aab4606e04ea" providerId="ADAL" clId="{9F948FDA-3748-4FFD-AA80-0BD7398079FE}" dt="2023-07-31T16:56:21.614" v="2263" actId="14100"/>
        <pc:sldMkLst>
          <pc:docMk/>
          <pc:sldMk cId="3204986261" sldId="275"/>
        </pc:sldMkLst>
        <pc:spChg chg="del">
          <ac:chgData name="Harkirat Mann" userId="8409a853-a200-4367-b12c-aab4606e04ea" providerId="ADAL" clId="{9F948FDA-3748-4FFD-AA80-0BD7398079FE}" dt="2023-07-31T16:46:19.945" v="1685" actId="478"/>
          <ac:spMkLst>
            <pc:docMk/>
            <pc:sldMk cId="3204986261" sldId="275"/>
            <ac:spMk id="2" creationId="{8860D452-37F3-46CA-85F4-CA23FA6C4FC6}"/>
          </ac:spMkLst>
        </pc:spChg>
        <pc:spChg chg="del">
          <ac:chgData name="Harkirat Mann" userId="8409a853-a200-4367-b12c-aab4606e04ea" providerId="ADAL" clId="{9F948FDA-3748-4FFD-AA80-0BD7398079FE}" dt="2023-07-31T16:46:15.449" v="1684" actId="3680"/>
          <ac:spMkLst>
            <pc:docMk/>
            <pc:sldMk cId="3204986261" sldId="275"/>
            <ac:spMk id="3" creationId="{846871AF-9CE8-4240-8B9A-3EEEF4F99A5A}"/>
          </ac:spMkLst>
        </pc:spChg>
        <pc:graphicFrameChg chg="add mod modGraphic">
          <ac:chgData name="Harkirat Mann" userId="8409a853-a200-4367-b12c-aab4606e04ea" providerId="ADAL" clId="{9F948FDA-3748-4FFD-AA80-0BD7398079FE}" dt="2023-07-31T16:56:21.614" v="2263" actId="14100"/>
          <ac:graphicFrameMkLst>
            <pc:docMk/>
            <pc:sldMk cId="3204986261" sldId="275"/>
            <ac:graphicFrameMk id="4" creationId="{B715AFDE-3E31-45DF-9A05-FF4D8902475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3007F-9543-4B63-8650-A0B20DA0768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1E5B3C-D3B7-4EA0-8901-2A93C94EF4AC}">
      <dgm:prSet phldrT="[Text]"/>
      <dgm:spPr/>
      <dgm:t>
        <a:bodyPr/>
        <a:lstStyle/>
        <a:p>
          <a:r>
            <a:rPr lang="en-US" dirty="0" err="1"/>
            <a:t>ITSC.local</a:t>
          </a:r>
          <a:endParaRPr lang="en-US" dirty="0"/>
        </a:p>
      </dgm:t>
    </dgm:pt>
    <dgm:pt modelId="{EFB92DE9-6B86-4043-AC3B-BEE24A6D504B}" type="parTrans" cxnId="{21D0E7DD-44B9-483A-973A-CBDF31A48270}">
      <dgm:prSet/>
      <dgm:spPr/>
      <dgm:t>
        <a:bodyPr/>
        <a:lstStyle/>
        <a:p>
          <a:endParaRPr lang="en-US"/>
        </a:p>
      </dgm:t>
    </dgm:pt>
    <dgm:pt modelId="{1BE90EED-4BA5-4410-A57A-191964C37614}" type="sibTrans" cxnId="{21D0E7DD-44B9-483A-973A-CBDF31A48270}">
      <dgm:prSet/>
      <dgm:spPr/>
      <dgm:t>
        <a:bodyPr/>
        <a:lstStyle/>
        <a:p>
          <a:endParaRPr lang="en-US"/>
        </a:p>
      </dgm:t>
    </dgm:pt>
    <dgm:pt modelId="{9E2A4D90-85CB-45EE-95E7-A915602D704E}">
      <dgm:prSet phldrT="[Text]"/>
      <dgm:spPr/>
      <dgm:t>
        <a:bodyPr/>
        <a:lstStyle/>
        <a:p>
          <a:r>
            <a:rPr lang="en-US" dirty="0" err="1"/>
            <a:t>ISB.ITSC.local</a:t>
          </a:r>
          <a:endParaRPr lang="en-US" dirty="0"/>
        </a:p>
      </dgm:t>
    </dgm:pt>
    <dgm:pt modelId="{5C85B528-FAA5-4B11-BEFD-38F47A2AF259}" type="parTrans" cxnId="{E0E319C9-9383-40D1-9B54-9FABBF134958}">
      <dgm:prSet/>
      <dgm:spPr/>
      <dgm:t>
        <a:bodyPr/>
        <a:lstStyle/>
        <a:p>
          <a:endParaRPr lang="en-US"/>
        </a:p>
      </dgm:t>
    </dgm:pt>
    <dgm:pt modelId="{9290ED6A-97F4-474E-95B4-FB456D0D1052}" type="sibTrans" cxnId="{E0E319C9-9383-40D1-9B54-9FABBF134958}">
      <dgm:prSet/>
      <dgm:spPr/>
      <dgm:t>
        <a:bodyPr/>
        <a:lstStyle/>
        <a:p>
          <a:endParaRPr lang="en-US"/>
        </a:p>
      </dgm:t>
    </dgm:pt>
    <dgm:pt modelId="{C4470A39-8175-4288-8B0B-91F96D25FADC}">
      <dgm:prSet phldrT="[Text]"/>
      <dgm:spPr/>
      <dgm:t>
        <a:bodyPr/>
        <a:lstStyle/>
        <a:p>
          <a:r>
            <a:rPr lang="en-US" dirty="0" err="1"/>
            <a:t>ISA.ITSC.local</a:t>
          </a:r>
          <a:endParaRPr lang="en-US" dirty="0"/>
        </a:p>
      </dgm:t>
    </dgm:pt>
    <dgm:pt modelId="{A868FED3-45A1-40AF-BFF8-2E26A035F2F1}" type="parTrans" cxnId="{C2090165-8FDA-4B79-9E9A-162035233955}">
      <dgm:prSet/>
      <dgm:spPr/>
      <dgm:t>
        <a:bodyPr/>
        <a:lstStyle/>
        <a:p>
          <a:endParaRPr lang="en-US"/>
        </a:p>
      </dgm:t>
    </dgm:pt>
    <dgm:pt modelId="{7032F8C3-5C26-4DF6-8CF2-509B8CD4C988}" type="sibTrans" cxnId="{C2090165-8FDA-4B79-9E9A-162035233955}">
      <dgm:prSet/>
      <dgm:spPr/>
      <dgm:t>
        <a:bodyPr/>
        <a:lstStyle/>
        <a:p>
          <a:endParaRPr lang="en-US"/>
        </a:p>
      </dgm:t>
    </dgm:pt>
    <dgm:pt modelId="{1BF9EAEB-E04D-4596-986E-B9EA8567401F}" type="pres">
      <dgm:prSet presAssocID="{7333007F-9543-4B63-8650-A0B20DA0768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6869AC2-D010-4859-8822-95DE58EF6329}" type="pres">
      <dgm:prSet presAssocID="{C61E5B3C-D3B7-4EA0-8901-2A93C94EF4AC}" presName="root1" presStyleCnt="0"/>
      <dgm:spPr/>
    </dgm:pt>
    <dgm:pt modelId="{52E2D249-659F-4D3B-BAEA-1CDDEF97F026}" type="pres">
      <dgm:prSet presAssocID="{C61E5B3C-D3B7-4EA0-8901-2A93C94EF4AC}" presName="LevelOneTextNode" presStyleLbl="node0" presStyleIdx="0" presStyleCnt="1" custScaleY="27234">
        <dgm:presLayoutVars>
          <dgm:chPref val="3"/>
        </dgm:presLayoutVars>
      </dgm:prSet>
      <dgm:spPr/>
    </dgm:pt>
    <dgm:pt modelId="{774440A5-A0D6-451C-B318-69FFC7EAB017}" type="pres">
      <dgm:prSet presAssocID="{C61E5B3C-D3B7-4EA0-8901-2A93C94EF4AC}" presName="level2hierChild" presStyleCnt="0"/>
      <dgm:spPr/>
    </dgm:pt>
    <dgm:pt modelId="{DFB895CA-5BBE-4ADC-99C8-40FA619055DB}" type="pres">
      <dgm:prSet presAssocID="{5C85B528-FAA5-4B11-BEFD-38F47A2AF259}" presName="conn2-1" presStyleLbl="parChTrans1D2" presStyleIdx="0" presStyleCnt="2"/>
      <dgm:spPr/>
    </dgm:pt>
    <dgm:pt modelId="{9A345C9D-BAB7-4752-896A-669CDF398538}" type="pres">
      <dgm:prSet presAssocID="{5C85B528-FAA5-4B11-BEFD-38F47A2AF259}" presName="connTx" presStyleLbl="parChTrans1D2" presStyleIdx="0" presStyleCnt="2"/>
      <dgm:spPr/>
    </dgm:pt>
    <dgm:pt modelId="{82A308EA-9812-4599-B521-ABE848B3C5A0}" type="pres">
      <dgm:prSet presAssocID="{9E2A4D90-85CB-45EE-95E7-A915602D704E}" presName="root2" presStyleCnt="0"/>
      <dgm:spPr/>
    </dgm:pt>
    <dgm:pt modelId="{A04BABFC-4FF7-4740-B990-07454F3FEBC6}" type="pres">
      <dgm:prSet presAssocID="{9E2A4D90-85CB-45EE-95E7-A915602D704E}" presName="LevelTwoTextNode" presStyleLbl="node2" presStyleIdx="0" presStyleCnt="2" custScaleY="30849" custLinFactNeighborX="-262" custLinFactNeighborY="-6817">
        <dgm:presLayoutVars>
          <dgm:chPref val="3"/>
        </dgm:presLayoutVars>
      </dgm:prSet>
      <dgm:spPr/>
    </dgm:pt>
    <dgm:pt modelId="{1D8AFC42-3FF5-4EBB-A1E9-BDDB7573F32F}" type="pres">
      <dgm:prSet presAssocID="{9E2A4D90-85CB-45EE-95E7-A915602D704E}" presName="level3hierChild" presStyleCnt="0"/>
      <dgm:spPr/>
    </dgm:pt>
    <dgm:pt modelId="{14968242-F85D-428F-A216-A4A42EF2A57D}" type="pres">
      <dgm:prSet presAssocID="{A868FED3-45A1-40AF-BFF8-2E26A035F2F1}" presName="conn2-1" presStyleLbl="parChTrans1D2" presStyleIdx="1" presStyleCnt="2"/>
      <dgm:spPr/>
    </dgm:pt>
    <dgm:pt modelId="{B663D991-5FE3-4D12-BA3F-3F930BBD253E}" type="pres">
      <dgm:prSet presAssocID="{A868FED3-45A1-40AF-BFF8-2E26A035F2F1}" presName="connTx" presStyleLbl="parChTrans1D2" presStyleIdx="1" presStyleCnt="2"/>
      <dgm:spPr/>
    </dgm:pt>
    <dgm:pt modelId="{8BED5128-9BF1-4EC2-B14B-2D064786152C}" type="pres">
      <dgm:prSet presAssocID="{C4470A39-8175-4288-8B0B-91F96D25FADC}" presName="root2" presStyleCnt="0"/>
      <dgm:spPr/>
    </dgm:pt>
    <dgm:pt modelId="{3CD6F4D8-6C5E-4DAD-945F-B720DBCFA7C0}" type="pres">
      <dgm:prSet presAssocID="{C4470A39-8175-4288-8B0B-91F96D25FADC}" presName="LevelTwoTextNode" presStyleLbl="node2" presStyleIdx="1" presStyleCnt="2" custScaleY="37041">
        <dgm:presLayoutVars>
          <dgm:chPref val="3"/>
        </dgm:presLayoutVars>
      </dgm:prSet>
      <dgm:spPr/>
    </dgm:pt>
    <dgm:pt modelId="{2DD9A381-288F-4D6A-960B-125DB1BD80A7}" type="pres">
      <dgm:prSet presAssocID="{C4470A39-8175-4288-8B0B-91F96D25FADC}" presName="level3hierChild" presStyleCnt="0"/>
      <dgm:spPr/>
    </dgm:pt>
  </dgm:ptLst>
  <dgm:cxnLst>
    <dgm:cxn modelId="{077B7F35-4395-4F8F-BD74-DAF84A3533D7}" type="presOf" srcId="{A868FED3-45A1-40AF-BFF8-2E26A035F2F1}" destId="{14968242-F85D-428F-A216-A4A42EF2A57D}" srcOrd="0" destOrd="0" presId="urn:microsoft.com/office/officeart/2005/8/layout/hierarchy2"/>
    <dgm:cxn modelId="{C2090165-8FDA-4B79-9E9A-162035233955}" srcId="{C61E5B3C-D3B7-4EA0-8901-2A93C94EF4AC}" destId="{C4470A39-8175-4288-8B0B-91F96D25FADC}" srcOrd="1" destOrd="0" parTransId="{A868FED3-45A1-40AF-BFF8-2E26A035F2F1}" sibTransId="{7032F8C3-5C26-4DF6-8CF2-509B8CD4C988}"/>
    <dgm:cxn modelId="{418E4580-7E3E-4229-A5F3-3CCAF665870E}" type="presOf" srcId="{C61E5B3C-D3B7-4EA0-8901-2A93C94EF4AC}" destId="{52E2D249-659F-4D3B-BAEA-1CDDEF97F026}" srcOrd="0" destOrd="0" presId="urn:microsoft.com/office/officeart/2005/8/layout/hierarchy2"/>
    <dgm:cxn modelId="{2A4A778B-AFB5-46DC-BEB9-3AB6883E53E4}" type="presOf" srcId="{A868FED3-45A1-40AF-BFF8-2E26A035F2F1}" destId="{B663D991-5FE3-4D12-BA3F-3F930BBD253E}" srcOrd="1" destOrd="0" presId="urn:microsoft.com/office/officeart/2005/8/layout/hierarchy2"/>
    <dgm:cxn modelId="{3D4B308D-E382-4639-BFDE-A1D994C6292B}" type="presOf" srcId="{9E2A4D90-85CB-45EE-95E7-A915602D704E}" destId="{A04BABFC-4FF7-4740-B990-07454F3FEBC6}" srcOrd="0" destOrd="0" presId="urn:microsoft.com/office/officeart/2005/8/layout/hierarchy2"/>
    <dgm:cxn modelId="{B533AA99-D956-4254-A845-D82793BF0895}" type="presOf" srcId="{5C85B528-FAA5-4B11-BEFD-38F47A2AF259}" destId="{9A345C9D-BAB7-4752-896A-669CDF398538}" srcOrd="1" destOrd="0" presId="urn:microsoft.com/office/officeart/2005/8/layout/hierarchy2"/>
    <dgm:cxn modelId="{1EC603A6-3A39-4A34-BD51-BBF4A0165C3F}" type="presOf" srcId="{7333007F-9543-4B63-8650-A0B20DA07682}" destId="{1BF9EAEB-E04D-4596-986E-B9EA8567401F}" srcOrd="0" destOrd="0" presId="urn:microsoft.com/office/officeart/2005/8/layout/hierarchy2"/>
    <dgm:cxn modelId="{E0E319C9-9383-40D1-9B54-9FABBF134958}" srcId="{C61E5B3C-D3B7-4EA0-8901-2A93C94EF4AC}" destId="{9E2A4D90-85CB-45EE-95E7-A915602D704E}" srcOrd="0" destOrd="0" parTransId="{5C85B528-FAA5-4B11-BEFD-38F47A2AF259}" sibTransId="{9290ED6A-97F4-474E-95B4-FB456D0D1052}"/>
    <dgm:cxn modelId="{23D74FD1-E4B9-4A89-B7B1-CA9C65557721}" type="presOf" srcId="{C4470A39-8175-4288-8B0B-91F96D25FADC}" destId="{3CD6F4D8-6C5E-4DAD-945F-B720DBCFA7C0}" srcOrd="0" destOrd="0" presId="urn:microsoft.com/office/officeart/2005/8/layout/hierarchy2"/>
    <dgm:cxn modelId="{21D0E7DD-44B9-483A-973A-CBDF31A48270}" srcId="{7333007F-9543-4B63-8650-A0B20DA07682}" destId="{C61E5B3C-D3B7-4EA0-8901-2A93C94EF4AC}" srcOrd="0" destOrd="0" parTransId="{EFB92DE9-6B86-4043-AC3B-BEE24A6D504B}" sibTransId="{1BE90EED-4BA5-4410-A57A-191964C37614}"/>
    <dgm:cxn modelId="{8DAE73F8-318F-46C4-895C-F9E92E3E0261}" type="presOf" srcId="{5C85B528-FAA5-4B11-BEFD-38F47A2AF259}" destId="{DFB895CA-5BBE-4ADC-99C8-40FA619055DB}" srcOrd="0" destOrd="0" presId="urn:microsoft.com/office/officeart/2005/8/layout/hierarchy2"/>
    <dgm:cxn modelId="{125E3BDB-B762-49B5-817C-5FBD23494C03}" type="presParOf" srcId="{1BF9EAEB-E04D-4596-986E-B9EA8567401F}" destId="{16869AC2-D010-4859-8822-95DE58EF6329}" srcOrd="0" destOrd="0" presId="urn:microsoft.com/office/officeart/2005/8/layout/hierarchy2"/>
    <dgm:cxn modelId="{7570C513-ECEC-44AF-AC65-69E84977B75F}" type="presParOf" srcId="{16869AC2-D010-4859-8822-95DE58EF6329}" destId="{52E2D249-659F-4D3B-BAEA-1CDDEF97F026}" srcOrd="0" destOrd="0" presId="urn:microsoft.com/office/officeart/2005/8/layout/hierarchy2"/>
    <dgm:cxn modelId="{DA09D15F-C8F7-4E79-B38D-CE134E4FA210}" type="presParOf" srcId="{16869AC2-D010-4859-8822-95DE58EF6329}" destId="{774440A5-A0D6-451C-B318-69FFC7EAB017}" srcOrd="1" destOrd="0" presId="urn:microsoft.com/office/officeart/2005/8/layout/hierarchy2"/>
    <dgm:cxn modelId="{01808815-3BA9-4CBA-9F55-2735A9D6B091}" type="presParOf" srcId="{774440A5-A0D6-451C-B318-69FFC7EAB017}" destId="{DFB895CA-5BBE-4ADC-99C8-40FA619055DB}" srcOrd="0" destOrd="0" presId="urn:microsoft.com/office/officeart/2005/8/layout/hierarchy2"/>
    <dgm:cxn modelId="{868227E7-62F4-4BAA-944B-561264566563}" type="presParOf" srcId="{DFB895CA-5BBE-4ADC-99C8-40FA619055DB}" destId="{9A345C9D-BAB7-4752-896A-669CDF398538}" srcOrd="0" destOrd="0" presId="urn:microsoft.com/office/officeart/2005/8/layout/hierarchy2"/>
    <dgm:cxn modelId="{B4053FFC-870E-48F5-8058-948FD7BA252F}" type="presParOf" srcId="{774440A5-A0D6-451C-B318-69FFC7EAB017}" destId="{82A308EA-9812-4599-B521-ABE848B3C5A0}" srcOrd="1" destOrd="0" presId="urn:microsoft.com/office/officeart/2005/8/layout/hierarchy2"/>
    <dgm:cxn modelId="{F641CA7C-4A4D-4AF5-8BB7-996853D60C38}" type="presParOf" srcId="{82A308EA-9812-4599-B521-ABE848B3C5A0}" destId="{A04BABFC-4FF7-4740-B990-07454F3FEBC6}" srcOrd="0" destOrd="0" presId="urn:microsoft.com/office/officeart/2005/8/layout/hierarchy2"/>
    <dgm:cxn modelId="{C9D18547-78EE-4DFF-BE08-F44DCA884322}" type="presParOf" srcId="{82A308EA-9812-4599-B521-ABE848B3C5A0}" destId="{1D8AFC42-3FF5-4EBB-A1E9-BDDB7573F32F}" srcOrd="1" destOrd="0" presId="urn:microsoft.com/office/officeart/2005/8/layout/hierarchy2"/>
    <dgm:cxn modelId="{CFBD6E53-BC33-4233-95CC-16B8C27DFF85}" type="presParOf" srcId="{774440A5-A0D6-451C-B318-69FFC7EAB017}" destId="{14968242-F85D-428F-A216-A4A42EF2A57D}" srcOrd="2" destOrd="0" presId="urn:microsoft.com/office/officeart/2005/8/layout/hierarchy2"/>
    <dgm:cxn modelId="{B21ECCBE-A127-4E33-BC51-B21660D2A41C}" type="presParOf" srcId="{14968242-F85D-428F-A216-A4A42EF2A57D}" destId="{B663D991-5FE3-4D12-BA3F-3F930BBD253E}" srcOrd="0" destOrd="0" presId="urn:microsoft.com/office/officeart/2005/8/layout/hierarchy2"/>
    <dgm:cxn modelId="{E99AEBC7-3ABB-4797-A2ED-BBC7A9BA6731}" type="presParOf" srcId="{774440A5-A0D6-451C-B318-69FFC7EAB017}" destId="{8BED5128-9BF1-4EC2-B14B-2D064786152C}" srcOrd="3" destOrd="0" presId="urn:microsoft.com/office/officeart/2005/8/layout/hierarchy2"/>
    <dgm:cxn modelId="{951188AB-AF17-4008-95D0-1DC9E7691A50}" type="presParOf" srcId="{8BED5128-9BF1-4EC2-B14B-2D064786152C}" destId="{3CD6F4D8-6C5E-4DAD-945F-B720DBCFA7C0}" srcOrd="0" destOrd="0" presId="urn:microsoft.com/office/officeart/2005/8/layout/hierarchy2"/>
    <dgm:cxn modelId="{9614AC1D-558B-4933-973E-7404EBC9AF84}" type="presParOf" srcId="{8BED5128-9BF1-4EC2-B14B-2D064786152C}" destId="{2DD9A381-288F-4D6A-960B-125DB1BD80A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2D249-659F-4D3B-BAEA-1CDDEF97F026}">
      <dsp:nvSpPr>
        <dsp:cNvPr id="0" name=""/>
        <dsp:cNvSpPr/>
      </dsp:nvSpPr>
      <dsp:spPr>
        <a:xfrm>
          <a:off x="991" y="1695642"/>
          <a:ext cx="3385840" cy="4610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ITSC.local</a:t>
          </a:r>
          <a:endParaRPr lang="en-US" sz="2800" kern="1200" dirty="0"/>
        </a:p>
      </dsp:txBody>
      <dsp:txXfrm>
        <a:off x="14495" y="1709146"/>
        <a:ext cx="3358832" cy="434041"/>
      </dsp:txXfrm>
    </dsp:sp>
    <dsp:sp modelId="{DFB895CA-5BBE-4ADC-99C8-40FA619055DB}">
      <dsp:nvSpPr>
        <dsp:cNvPr id="0" name=""/>
        <dsp:cNvSpPr/>
      </dsp:nvSpPr>
      <dsp:spPr>
        <a:xfrm rot="20253048">
          <a:off x="3331671" y="1608659"/>
          <a:ext cx="1455786" cy="79101"/>
        </a:xfrm>
        <a:custGeom>
          <a:avLst/>
          <a:gdLst/>
          <a:ahLst/>
          <a:cxnLst/>
          <a:rect l="0" t="0" r="0" b="0"/>
          <a:pathLst>
            <a:path>
              <a:moveTo>
                <a:pt x="0" y="39550"/>
              </a:moveTo>
              <a:lnTo>
                <a:pt x="1455786" y="395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3169" y="1611815"/>
        <a:ext cx="72789" cy="72789"/>
      </dsp:txXfrm>
    </dsp:sp>
    <dsp:sp modelId="{A04BABFC-4FF7-4740-B990-07454F3FEBC6}">
      <dsp:nvSpPr>
        <dsp:cNvPr id="0" name=""/>
        <dsp:cNvSpPr/>
      </dsp:nvSpPr>
      <dsp:spPr>
        <a:xfrm>
          <a:off x="4732297" y="1109129"/>
          <a:ext cx="3385840" cy="522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ISB.ITSC.local</a:t>
          </a:r>
          <a:endParaRPr lang="en-US" sz="2800" kern="1200" dirty="0"/>
        </a:p>
      </dsp:txBody>
      <dsp:txXfrm>
        <a:off x="4747593" y="1124425"/>
        <a:ext cx="3355248" cy="491656"/>
      </dsp:txXfrm>
    </dsp:sp>
    <dsp:sp modelId="{14968242-F85D-428F-A216-A4A42EF2A57D}">
      <dsp:nvSpPr>
        <dsp:cNvPr id="0" name=""/>
        <dsp:cNvSpPr/>
      </dsp:nvSpPr>
      <dsp:spPr>
        <a:xfrm rot="959399">
          <a:off x="3359577" y="2080662"/>
          <a:ext cx="1408844" cy="79101"/>
        </a:xfrm>
        <a:custGeom>
          <a:avLst/>
          <a:gdLst/>
          <a:ahLst/>
          <a:cxnLst/>
          <a:rect l="0" t="0" r="0" b="0"/>
          <a:pathLst>
            <a:path>
              <a:moveTo>
                <a:pt x="0" y="39550"/>
              </a:moveTo>
              <a:lnTo>
                <a:pt x="1408844" y="395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8778" y="2084992"/>
        <a:ext cx="70442" cy="70442"/>
      </dsp:txXfrm>
    </dsp:sp>
    <dsp:sp modelId="{3CD6F4D8-6C5E-4DAD-945F-B720DBCFA7C0}">
      <dsp:nvSpPr>
        <dsp:cNvPr id="0" name=""/>
        <dsp:cNvSpPr/>
      </dsp:nvSpPr>
      <dsp:spPr>
        <a:xfrm>
          <a:off x="4741168" y="2000723"/>
          <a:ext cx="3385840" cy="627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ISA.ITSC.local</a:t>
          </a:r>
          <a:endParaRPr lang="en-US" sz="2800" kern="1200" dirty="0"/>
        </a:p>
      </dsp:txBody>
      <dsp:txXfrm>
        <a:off x="4759534" y="2019089"/>
        <a:ext cx="3349108" cy="590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FC74-29F8-4410-8D37-BCFB85576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B0950-D7E8-4C0F-BDB7-4E45F668D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22D5B-96BA-4CD9-BC7F-5D09B8EE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D584-8589-4353-B16C-925399F0C3A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9CDBD-4B1C-41E4-8B3A-B648770D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80AA3-1EB0-4578-B87B-561C0A78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AAB8-AA04-456F-A6B8-60C19478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9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DB21-AE13-49BA-AF65-1853AA06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1FA11-11DD-4025-8953-EA60F29EF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1A9B5-A8AF-4785-911C-9B2C4783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D584-8589-4353-B16C-925399F0C3A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F865F-1078-4F6F-BF59-AF7C2F00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54579-DA0E-4003-885B-CB23457D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AAB8-AA04-456F-A6B8-60C19478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8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3C71F-60EC-4CF3-AE11-AC358C426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79BF6-501E-48E8-92DC-577EF37A8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C0833-D8CF-4715-8F82-17A5EC08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D584-8589-4353-B16C-925399F0C3A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3A890-880C-45A1-8725-21519E57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8A9B-49FE-4BCD-A7DF-BEFFCB42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AAB8-AA04-456F-A6B8-60C19478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3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9492-00DF-494B-953B-0B4A8D89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87102-D81B-4568-A7AD-F9AD46022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7098E-836A-4BB5-8BD5-1E1F52078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D584-8589-4353-B16C-925399F0C3A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042C-3FC1-496D-B268-C165F000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139BF-A1ED-449C-8064-66886147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AAB8-AA04-456F-A6B8-60C19478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7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DF99-6437-4911-B97E-C4D102B6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E761D-9C8E-49EA-9768-867E5FAF3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175A-843F-4781-AA18-FCA066EA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D584-8589-4353-B16C-925399F0C3A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B610E-C595-48C0-9C8C-5D95C894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2650-E6DC-4B59-BA09-43CA83BE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AAB8-AA04-456F-A6B8-60C19478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5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4B84-E63F-40F8-A97C-84DBA438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C9E1-C49F-44CE-9077-6F46FDC8D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EE707-27A1-457F-B487-106D0666E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2BAF7-ECCB-4D1D-9121-D61A6E4B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D584-8589-4353-B16C-925399F0C3A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80625-3421-4D80-B96C-9C6F3BF6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5E76F-3210-4176-9D49-034C2251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AAB8-AA04-456F-A6B8-60C19478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9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F656-7B10-4C31-855B-C1C52A96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DF12C-38A9-4B79-B0B4-06D68637A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E060D-AC36-4EAA-B6EB-0B1E318EB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DEA26-5896-4828-967A-1F70FC415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BCA4B-7E7E-423B-A7E6-3708D3F35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D764C-2A3A-44CC-A739-4AFC0C5A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D584-8589-4353-B16C-925399F0C3A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A2FE2C-688E-4C20-B89F-F9F8D609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72892-BC84-4D0C-85B2-20A0B324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AAB8-AA04-456F-A6B8-60C19478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2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F698-1E89-441E-8B86-CBEB4CA6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46786-047B-4AB9-96FF-A0274507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D584-8589-4353-B16C-925399F0C3A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645DA-7AF2-4DC4-BED4-A9D567D6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AC46B-8637-4C9D-A41B-7916B6A2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AAB8-AA04-456F-A6B8-60C19478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6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67CB0-AAB7-4511-B3EC-4F8748C5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D584-8589-4353-B16C-925399F0C3A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8D8CF-E2C1-49AD-A861-C659E8BA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3163F-9B31-45C0-9918-1BCE7660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AAB8-AA04-456F-A6B8-60C19478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2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81E6-ECC9-4AF7-A00C-1F538308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EDE63-C652-4B26-8AEB-1723369EB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FB7FD-524F-4051-99FF-2D17981F1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857F3-9261-424D-B2B6-B990B84E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D584-8589-4353-B16C-925399F0C3A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637C2-4EAA-4B03-91F8-482CF4E5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CCC25-7998-4133-A434-B28C99D4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AAB8-AA04-456F-A6B8-60C19478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4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E5DE-D470-41B7-99F2-D3E4C830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DAB7F-71F6-4BE5-BDB5-477469769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D1647-6293-43EE-839A-C94A466D5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45340-9F1C-4529-A358-8DD61BEF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D584-8589-4353-B16C-925399F0C3A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F193D-00AC-4C62-89D7-7C93E44A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11B50-2F24-4D3E-82DB-0C3B327A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AAB8-AA04-456F-A6B8-60C19478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8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CA16A-187D-43CB-B104-A201D490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49416-A184-42C3-918C-6624C5F4D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47765-4570-4041-97D9-3C512D5A3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2D584-8589-4353-B16C-925399F0C3A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46A98-F53D-43EA-ABBB-7EF4C729C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64B7C-AA49-42FC-9DC7-8C3E9E540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AAB8-AA04-456F-A6B8-60C194782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9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5C47-B5BD-4B1C-BBDE-072F2CF4F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ACTIVE DIRECTORY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4B47E-82C9-43A7-8C08-404D2DB6B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7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586F-E953-4D11-96A3-F3F8AC98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76A28-C415-498D-AE99-136E304E4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service developed by Microsoft to manage Windows domain networks.</a:t>
            </a:r>
          </a:p>
          <a:p>
            <a:r>
              <a:rPr lang="en-US" dirty="0"/>
              <a:t>Stores information related to objects, such as Computers, users, Printers, etc.</a:t>
            </a:r>
          </a:p>
          <a:p>
            <a:r>
              <a:rPr lang="en-US" dirty="0"/>
              <a:t>It is like a phonebook for Windows.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1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E869-6D83-4AB0-959C-3D40BB0A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64C03-4052-4276-8ED3-E55817EE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domain controller is a server with the AD DS server role installed in it.</a:t>
            </a:r>
          </a:p>
          <a:p>
            <a:r>
              <a:rPr lang="en-US" dirty="0"/>
              <a:t>Hosts our Active directory.</a:t>
            </a:r>
          </a:p>
          <a:p>
            <a:r>
              <a:rPr lang="en-US" dirty="0"/>
              <a:t>Provide authentication and authorization services.</a:t>
            </a:r>
          </a:p>
          <a:p>
            <a:r>
              <a:rPr lang="en-US" dirty="0"/>
              <a:t>Allow administrative access to manage user accounts and network resources.</a:t>
            </a:r>
          </a:p>
        </p:txBody>
      </p:sp>
    </p:spTree>
    <p:extLst>
      <p:ext uri="{BB962C8B-B14F-4D97-AF65-F5344CB8AC3E}">
        <p14:creationId xmlns:p14="http://schemas.microsoft.com/office/powerpoint/2010/main" val="41897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D9E07-FAEF-45FF-8E25-B7C4C89F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DS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F42A-ED37-4435-9042-C1A7D4C2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every type of object that can be stored in the directory.</a:t>
            </a:r>
          </a:p>
          <a:p>
            <a:r>
              <a:rPr lang="en-US" dirty="0"/>
              <a:t>Enforces rules regarding object creation and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30615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22F2-48F7-47AD-BACD-C4438265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DS Data Store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E9B44-C64D-4045-B332-03C626D1C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 of the </a:t>
            </a:r>
            <a:r>
              <a:rPr lang="en-US" dirty="0" err="1"/>
              <a:t>Ntds.dit</a:t>
            </a:r>
            <a:r>
              <a:rPr lang="en-US" dirty="0"/>
              <a:t> file.</a:t>
            </a:r>
          </a:p>
          <a:p>
            <a:r>
              <a:rPr lang="en-US" dirty="0"/>
              <a:t>Is stored by default in the %</a:t>
            </a:r>
            <a:r>
              <a:rPr lang="en-US" dirty="0" err="1"/>
              <a:t>SystemRoot</a:t>
            </a:r>
            <a:r>
              <a:rPr lang="en-US" dirty="0"/>
              <a:t>%\NTDS folder on all domain controllers.</a:t>
            </a:r>
          </a:p>
          <a:p>
            <a:r>
              <a:rPr lang="en-US" dirty="0"/>
              <a:t>Is accessible only through the domain controller processes and protocols.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199F-809F-4134-93F3-4A5E012D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07EAE-A9DB-4FD2-9863-2983B7EA4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Domains are used to group and manage objects in an organization.</a:t>
            </a:r>
          </a:p>
          <a:p>
            <a:r>
              <a:rPr lang="en-US" dirty="0"/>
              <a:t>Administrative boundary for replicating data between domain controllers.</a:t>
            </a:r>
          </a:p>
          <a:p>
            <a:r>
              <a:rPr lang="en-US" dirty="0"/>
              <a:t>An authorization boundary that provides a way to limit the scope of access to resources.</a:t>
            </a:r>
          </a:p>
        </p:txBody>
      </p:sp>
    </p:spTree>
    <p:extLst>
      <p:ext uri="{BB962C8B-B14F-4D97-AF65-F5344CB8AC3E}">
        <p14:creationId xmlns:p14="http://schemas.microsoft.com/office/powerpoint/2010/main" val="35811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012D-5852-46DA-9881-69E9C3B2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66D6-BBA4-4D94-8D2E-3A71BA26C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domain tree is a hierarchy of domains in AD DS.</a:t>
            </a:r>
          </a:p>
          <a:p>
            <a:r>
              <a:rPr lang="en-US" dirty="0"/>
              <a:t>Ex: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339071A-74A8-41DD-BE54-3255981B59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9476635"/>
              </p:ext>
            </p:extLst>
          </p:nvPr>
        </p:nvGraphicFramePr>
        <p:xfrm>
          <a:off x="2032000" y="2521840"/>
          <a:ext cx="8128000" cy="3852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489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5BF7-99CD-416A-9793-A7FCF08E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59121-26F7-4B4E-BD11-C7810BA00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Forest is a collection of one or more domain tree.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OUs are Active Directory containers that can contain users, groups, computers, and other OUs.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94F184-9FE9-4A40-8835-2743C9D3AB12}"/>
              </a:ext>
            </a:extLst>
          </p:cNvPr>
          <p:cNvSpPr txBox="1">
            <a:spLocks/>
          </p:cNvSpPr>
          <p:nvPr/>
        </p:nvSpPr>
        <p:spPr>
          <a:xfrm>
            <a:off x="990600" y="24351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ORGANIZATIONAL UNITS(OUs)</a:t>
            </a:r>
          </a:p>
        </p:txBody>
      </p:sp>
    </p:spTree>
    <p:extLst>
      <p:ext uri="{BB962C8B-B14F-4D97-AF65-F5344CB8AC3E}">
        <p14:creationId xmlns:p14="http://schemas.microsoft.com/office/powerpoint/2010/main" val="301035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15AFDE-3E31-45DF-9A05-FF4D89024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139482"/>
              </p:ext>
            </p:extLst>
          </p:nvPr>
        </p:nvGraphicFramePr>
        <p:xfrm>
          <a:off x="838200" y="807868"/>
          <a:ext cx="10515600" cy="5273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693">
                  <a:extLst>
                    <a:ext uri="{9D8B030D-6E8A-4147-A177-3AD203B41FA5}">
                      <a16:colId xmlns:a16="http://schemas.microsoft.com/office/drawing/2014/main" val="2042273356"/>
                    </a:ext>
                  </a:extLst>
                </a:gridCol>
                <a:gridCol w="7136907">
                  <a:extLst>
                    <a:ext uri="{9D8B030D-6E8A-4147-A177-3AD203B41FA5}">
                      <a16:colId xmlns:a16="http://schemas.microsoft.com/office/drawing/2014/main" val="2048263661"/>
                    </a:ext>
                  </a:extLst>
                </a:gridCol>
              </a:tblGrid>
              <a:tr h="74952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411439"/>
                  </a:ext>
                </a:extLst>
              </a:tr>
              <a:tr h="749527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Enables network resources access for a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724445"/>
                  </a:ext>
                </a:extLst>
              </a:tr>
              <a:tr h="776171">
                <a:tc>
                  <a:txBody>
                    <a:bodyPr/>
                    <a:lstStyle/>
                    <a:p>
                      <a:r>
                        <a:rPr lang="en-US" dirty="0" err="1"/>
                        <a:t>InetOrgPerson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 to a user account. Used for compatibility with other directory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635084"/>
                  </a:ext>
                </a:extLst>
              </a:tr>
              <a:tr h="749527">
                <a:tc>
                  <a:txBody>
                    <a:bodyPr/>
                    <a:lstStyle/>
                    <a:p>
                      <a:r>
                        <a:rPr lang="en-US" dirty="0"/>
                        <a:t>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simplify the administrator of access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221592"/>
                  </a:ext>
                </a:extLst>
              </a:tr>
              <a:tr h="749527">
                <a:tc>
                  <a:txBody>
                    <a:bodyPr/>
                    <a:lstStyle/>
                    <a:p>
                      <a:r>
                        <a:rPr lang="en-US" dirty="0"/>
                        <a:t>Computers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Enables authentication and auditing of computer access to resources.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2160"/>
                  </a:ext>
                </a:extLst>
              </a:tr>
              <a:tr h="749527">
                <a:tc>
                  <a:txBody>
                    <a:bodyPr/>
                    <a:lstStyle/>
                    <a:p>
                      <a:r>
                        <a:rPr lang="en-US" dirty="0"/>
                        <a:t>Printers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simplify the process of locating and connecting to printers.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12998"/>
                  </a:ext>
                </a:extLst>
              </a:tr>
              <a:tr h="749527">
                <a:tc>
                  <a:txBody>
                    <a:bodyPr/>
                    <a:lstStyle/>
                    <a:p>
                      <a:r>
                        <a:rPr lang="en-US" dirty="0"/>
                        <a:t>Shared 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Enables users to search for shared folders based on properties.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81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98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6B72C0BF4F549B29CC16FCAAB8029" ma:contentTypeVersion="14" ma:contentTypeDescription="Create a new document." ma:contentTypeScope="" ma:versionID="c65f61cdc0e13cf61bfc2d7d12882e3b">
  <xsd:schema xmlns:xsd="http://www.w3.org/2001/XMLSchema" xmlns:xs="http://www.w3.org/2001/XMLSchema" xmlns:p="http://schemas.microsoft.com/office/2006/metadata/properties" xmlns:ns3="00c08134-a90f-49a0-90de-e075b2357545" xmlns:ns4="376cff53-d982-4afc-bfb7-6f83a9cfbe72" targetNamespace="http://schemas.microsoft.com/office/2006/metadata/properties" ma:root="true" ma:fieldsID="1191563cd6d9c5f46dd5292d7d9878c6" ns3:_="" ns4:_="">
    <xsd:import namespace="00c08134-a90f-49a0-90de-e075b2357545"/>
    <xsd:import namespace="376cff53-d982-4afc-bfb7-6f83a9cfbe7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Loca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c08134-a90f-49a0-90de-e075b23575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6cff53-d982-4afc-bfb7-6f83a9cfbe7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c08134-a90f-49a0-90de-e075b2357545" xsi:nil="true"/>
  </documentManagement>
</p:properties>
</file>

<file path=customXml/itemProps1.xml><?xml version="1.0" encoding="utf-8"?>
<ds:datastoreItem xmlns:ds="http://schemas.openxmlformats.org/officeDocument/2006/customXml" ds:itemID="{3E5D0850-FB89-4278-904A-81D7BA7BB1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c08134-a90f-49a0-90de-e075b2357545"/>
    <ds:schemaRef ds:uri="376cff53-d982-4afc-bfb7-6f83a9cfbe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D4C16F-FD7F-4146-AAEE-D661CBC1C5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C57320-A93E-435B-8019-3182341D3B26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0c08134-a90f-49a0-90de-e075b2357545"/>
    <ds:schemaRef ds:uri="http://schemas.microsoft.com/office/2006/documentManagement/types"/>
    <ds:schemaRef ds:uri="http://schemas.openxmlformats.org/package/2006/metadata/core-properties"/>
    <ds:schemaRef ds:uri="376cff53-d982-4afc-bfb7-6f83a9cfbe72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313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ACTIVE DIRECTORY</vt:lpstr>
      <vt:lpstr>ACTIVE DIRECTORY</vt:lpstr>
      <vt:lpstr>DOMAIN CONTROLLER</vt:lpstr>
      <vt:lpstr>AD DS Schema</vt:lpstr>
      <vt:lpstr>AD DS Data Store </vt:lpstr>
      <vt:lpstr>DOMAIN</vt:lpstr>
      <vt:lpstr>TREES</vt:lpstr>
      <vt:lpstr>FOREST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DIRECTORY</dc:title>
  <dc:creator>Harkirat Mann</dc:creator>
  <cp:lastModifiedBy>Harkirat Mann</cp:lastModifiedBy>
  <cp:revision>11</cp:revision>
  <dcterms:created xsi:type="dcterms:W3CDTF">2023-07-29T15:06:38Z</dcterms:created>
  <dcterms:modified xsi:type="dcterms:W3CDTF">2023-07-31T16:56:44Z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0x0101004366B72C0BF4F549B29CC16FCAAB8029</vt:lpwstr>
  </property>
</Properties>
</file>