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8"/>
  </p:notesMasterIdLst>
  <p:sldIdLst>
    <p:sldId id="258" r:id="rId2"/>
    <p:sldId id="425" r:id="rId3"/>
    <p:sldId id="279" r:id="rId4"/>
    <p:sldId id="426" r:id="rId5"/>
    <p:sldId id="431" r:id="rId6"/>
    <p:sldId id="427" r:id="rId7"/>
    <p:sldId id="428" r:id="rId8"/>
    <p:sldId id="429" r:id="rId9"/>
    <p:sldId id="436" r:id="rId10"/>
    <p:sldId id="432" r:id="rId11"/>
    <p:sldId id="433" r:id="rId12"/>
    <p:sldId id="434" r:id="rId13"/>
    <p:sldId id="437" r:id="rId14"/>
    <p:sldId id="438" r:id="rId15"/>
    <p:sldId id="439" r:id="rId16"/>
    <p:sldId id="441" r:id="rId17"/>
    <p:sldId id="451" r:id="rId18"/>
    <p:sldId id="442" r:id="rId19"/>
    <p:sldId id="453" r:id="rId20"/>
    <p:sldId id="443" r:id="rId21"/>
    <p:sldId id="452" r:id="rId22"/>
    <p:sldId id="447" r:id="rId23"/>
    <p:sldId id="454" r:id="rId24"/>
    <p:sldId id="448" r:id="rId25"/>
    <p:sldId id="455" r:id="rId26"/>
    <p:sldId id="4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3" autoAdjust="0"/>
    <p:restoredTop sz="9435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kirat Mann" userId="8409a853-a200-4367-b12c-aab4606e04ea" providerId="ADAL" clId="{8EF7DA27-93E7-40F5-A031-89514C6C9093}"/>
    <pc:docChg chg="undo custSel addSld delSld modSld">
      <pc:chgData name="Harkirat Mann" userId="8409a853-a200-4367-b12c-aab4606e04ea" providerId="ADAL" clId="{8EF7DA27-93E7-40F5-A031-89514C6C9093}" dt="2023-11-08T22:48:14.522" v="827" actId="20577"/>
      <pc:docMkLst>
        <pc:docMk/>
      </pc:docMkLst>
      <pc:sldChg chg="modSp add del">
        <pc:chgData name="Harkirat Mann" userId="8409a853-a200-4367-b12c-aab4606e04ea" providerId="ADAL" clId="{8EF7DA27-93E7-40F5-A031-89514C6C9093}" dt="2023-11-05T20:41:18.947" v="152" actId="2696"/>
        <pc:sldMkLst>
          <pc:docMk/>
          <pc:sldMk cId="712547841" sldId="258"/>
        </pc:sldMkLst>
        <pc:spChg chg="mod">
          <ac:chgData name="Harkirat Mann" userId="8409a853-a200-4367-b12c-aab4606e04ea" providerId="ADAL" clId="{8EF7DA27-93E7-40F5-A031-89514C6C9093}" dt="2023-11-05T20:40:11.560" v="27" actId="20577"/>
          <ac:spMkLst>
            <pc:docMk/>
            <pc:sldMk cId="712547841" sldId="258"/>
            <ac:spMk id="2" creationId="{00000000-0000-0000-0000-000000000000}"/>
          </ac:spMkLst>
        </pc:spChg>
        <pc:spChg chg="mod">
          <ac:chgData name="Harkirat Mann" userId="8409a853-a200-4367-b12c-aab4606e04ea" providerId="ADAL" clId="{8EF7DA27-93E7-40F5-A031-89514C6C9093}" dt="2023-11-05T20:40:28.250" v="72" actId="20577"/>
          <ac:spMkLst>
            <pc:docMk/>
            <pc:sldMk cId="712547841" sldId="258"/>
            <ac:spMk id="3" creationId="{00000000-0000-0000-0000-000000000000}"/>
          </ac:spMkLst>
        </pc:spChg>
      </pc:sldChg>
      <pc:sldChg chg="modSp add del">
        <pc:chgData name="Harkirat Mann" userId="8409a853-a200-4367-b12c-aab4606e04ea" providerId="ADAL" clId="{8EF7DA27-93E7-40F5-A031-89514C6C9093}" dt="2023-11-05T20:41:20.486" v="154" actId="2696"/>
        <pc:sldMkLst>
          <pc:docMk/>
          <pc:sldMk cId="2180366204" sldId="279"/>
        </pc:sldMkLst>
        <pc:spChg chg="mod">
          <ac:chgData name="Harkirat Mann" userId="8409a853-a200-4367-b12c-aab4606e04ea" providerId="ADAL" clId="{8EF7DA27-93E7-40F5-A031-89514C6C9093}" dt="2023-11-05T20:41:07.745" v="101" actId="20577"/>
          <ac:spMkLst>
            <pc:docMk/>
            <pc:sldMk cId="2180366204" sldId="279"/>
            <ac:spMk id="2" creationId="{00000000-0000-0000-0000-000000000000}"/>
          </ac:spMkLst>
        </pc:spChg>
        <pc:spChg chg="mod">
          <ac:chgData name="Harkirat Mann" userId="8409a853-a200-4367-b12c-aab4606e04ea" providerId="ADAL" clId="{8EF7DA27-93E7-40F5-A031-89514C6C9093}" dt="2023-11-05T20:40:49.171" v="77" actId="20577"/>
          <ac:spMkLst>
            <pc:docMk/>
            <pc:sldMk cId="2180366204" sldId="279"/>
            <ac:spMk id="3" creationId="{00000000-0000-0000-0000-000000000000}"/>
          </ac:spMkLst>
        </pc:spChg>
      </pc:sldChg>
      <pc:sldChg chg="modSp add del">
        <pc:chgData name="Harkirat Mann" userId="8409a853-a200-4367-b12c-aab4606e04ea" providerId="ADAL" clId="{8EF7DA27-93E7-40F5-A031-89514C6C9093}" dt="2023-11-05T20:41:19.845" v="153" actId="2696"/>
        <pc:sldMkLst>
          <pc:docMk/>
          <pc:sldMk cId="1826432145" sldId="425"/>
        </pc:sldMkLst>
        <pc:spChg chg="mod">
          <ac:chgData name="Harkirat Mann" userId="8409a853-a200-4367-b12c-aab4606e04ea" providerId="ADAL" clId="{8EF7DA27-93E7-40F5-A031-89514C6C9093}" dt="2023-11-05T20:41:03.183" v="100" actId="20577"/>
          <ac:spMkLst>
            <pc:docMk/>
            <pc:sldMk cId="1826432145" sldId="425"/>
            <ac:spMk id="2" creationId="{00000000-0000-0000-0000-000000000000}"/>
          </ac:spMkLst>
        </pc:spChg>
      </pc:sldChg>
      <pc:sldChg chg="addSp delSp modSp add">
        <pc:chgData name="Harkirat Mann" userId="8409a853-a200-4367-b12c-aab4606e04ea" providerId="ADAL" clId="{8EF7DA27-93E7-40F5-A031-89514C6C9093}" dt="2023-11-05T20:41:59.897" v="213" actId="207"/>
        <pc:sldMkLst>
          <pc:docMk/>
          <pc:sldMk cId="4054311575" sldId="426"/>
        </pc:sldMkLst>
        <pc:spChg chg="del">
          <ac:chgData name="Harkirat Mann" userId="8409a853-a200-4367-b12c-aab4606e04ea" providerId="ADAL" clId="{8EF7DA27-93E7-40F5-A031-89514C6C9093}" dt="2023-11-05T20:41:35.153" v="159"/>
          <ac:spMkLst>
            <pc:docMk/>
            <pc:sldMk cId="4054311575" sldId="426"/>
            <ac:spMk id="2" creationId="{DAFBF74E-6985-4423-811B-051A42AAFD8A}"/>
          </ac:spMkLst>
        </pc:spChg>
        <pc:spChg chg="del">
          <ac:chgData name="Harkirat Mann" userId="8409a853-a200-4367-b12c-aab4606e04ea" providerId="ADAL" clId="{8EF7DA27-93E7-40F5-A031-89514C6C9093}" dt="2023-11-05T20:41:35.153" v="159"/>
          <ac:spMkLst>
            <pc:docMk/>
            <pc:sldMk cId="4054311575" sldId="426"/>
            <ac:spMk id="3" creationId="{5B34AD90-38E3-4708-A7C6-159AE0DF0F58}"/>
          </ac:spMkLst>
        </pc:spChg>
        <pc:spChg chg="add del mod">
          <ac:chgData name="Harkirat Mann" userId="8409a853-a200-4367-b12c-aab4606e04ea" providerId="ADAL" clId="{8EF7DA27-93E7-40F5-A031-89514C6C9093}" dt="2023-11-05T20:41:38.237" v="160"/>
          <ac:spMkLst>
            <pc:docMk/>
            <pc:sldMk cId="4054311575" sldId="426"/>
            <ac:spMk id="4" creationId="{F7D2234C-93E2-4349-881D-0E62DD0E0213}"/>
          </ac:spMkLst>
        </pc:spChg>
        <pc:spChg chg="add del mod">
          <ac:chgData name="Harkirat Mann" userId="8409a853-a200-4367-b12c-aab4606e04ea" providerId="ADAL" clId="{8EF7DA27-93E7-40F5-A031-89514C6C9093}" dt="2023-11-05T20:41:38.237" v="160"/>
          <ac:spMkLst>
            <pc:docMk/>
            <pc:sldMk cId="4054311575" sldId="426"/>
            <ac:spMk id="5" creationId="{25950280-7A46-4B97-A545-2A05D1649A8E}"/>
          </ac:spMkLst>
        </pc:spChg>
        <pc:spChg chg="add mod">
          <ac:chgData name="Harkirat Mann" userId="8409a853-a200-4367-b12c-aab4606e04ea" providerId="ADAL" clId="{8EF7DA27-93E7-40F5-A031-89514C6C9093}" dt="2023-11-05T20:41:59.897" v="213" actId="207"/>
          <ac:spMkLst>
            <pc:docMk/>
            <pc:sldMk cId="4054311575" sldId="426"/>
            <ac:spMk id="6" creationId="{2F7161A7-D4C0-42E4-BC11-00F602F0B81A}"/>
          </ac:spMkLst>
        </pc:spChg>
        <pc:spChg chg="add del mod">
          <ac:chgData name="Harkirat Mann" userId="8409a853-a200-4367-b12c-aab4606e04ea" providerId="ADAL" clId="{8EF7DA27-93E7-40F5-A031-89514C6C9093}" dt="2023-11-05T20:41:47.793" v="185" actId="478"/>
          <ac:spMkLst>
            <pc:docMk/>
            <pc:sldMk cId="4054311575" sldId="426"/>
            <ac:spMk id="7" creationId="{5772CF54-1C7D-416B-A877-1E188E6C8713}"/>
          </ac:spMkLst>
        </pc:spChg>
      </pc:sldChg>
      <pc:sldChg chg="addSp delSp modSp add">
        <pc:chgData name="Harkirat Mann" userId="8409a853-a200-4367-b12c-aab4606e04ea" providerId="ADAL" clId="{8EF7DA27-93E7-40F5-A031-89514C6C9093}" dt="2023-11-05T20:43:53.898" v="229" actId="12"/>
        <pc:sldMkLst>
          <pc:docMk/>
          <pc:sldMk cId="189067726" sldId="427"/>
        </pc:sldMkLst>
        <pc:spChg chg="del">
          <ac:chgData name="Harkirat Mann" userId="8409a853-a200-4367-b12c-aab4606e04ea" providerId="ADAL" clId="{8EF7DA27-93E7-40F5-A031-89514C6C9093}" dt="2023-11-05T20:42:16.744" v="214"/>
          <ac:spMkLst>
            <pc:docMk/>
            <pc:sldMk cId="189067726" sldId="427"/>
            <ac:spMk id="2" creationId="{8AF4BACD-A2A8-4075-9330-E8461722674A}"/>
          </ac:spMkLst>
        </pc:spChg>
        <pc:spChg chg="del">
          <ac:chgData name="Harkirat Mann" userId="8409a853-a200-4367-b12c-aab4606e04ea" providerId="ADAL" clId="{8EF7DA27-93E7-40F5-A031-89514C6C9093}" dt="2023-11-05T20:42:16.744" v="214"/>
          <ac:spMkLst>
            <pc:docMk/>
            <pc:sldMk cId="189067726" sldId="427"/>
            <ac:spMk id="3" creationId="{BB6C0161-653E-4909-AF4C-F0DBCC0EC6FD}"/>
          </ac:spMkLst>
        </pc:spChg>
        <pc:spChg chg="add mod">
          <ac:chgData name="Harkirat Mann" userId="8409a853-a200-4367-b12c-aab4606e04ea" providerId="ADAL" clId="{8EF7DA27-93E7-40F5-A031-89514C6C9093}" dt="2023-11-05T20:42:27.307" v="219" actId="20577"/>
          <ac:spMkLst>
            <pc:docMk/>
            <pc:sldMk cId="189067726" sldId="427"/>
            <ac:spMk id="4" creationId="{480419FF-A9F1-475C-872A-9FB535BD2A9F}"/>
          </ac:spMkLst>
        </pc:spChg>
        <pc:spChg chg="add mod">
          <ac:chgData name="Harkirat Mann" userId="8409a853-a200-4367-b12c-aab4606e04ea" providerId="ADAL" clId="{8EF7DA27-93E7-40F5-A031-89514C6C9093}" dt="2023-11-05T20:43:53.898" v="229" actId="12"/>
          <ac:spMkLst>
            <pc:docMk/>
            <pc:sldMk cId="189067726" sldId="427"/>
            <ac:spMk id="5" creationId="{DAFEECE3-ACB4-4C68-8767-F928E468CB17}"/>
          </ac:spMkLst>
        </pc:spChg>
      </pc:sldChg>
      <pc:sldChg chg="modSp add">
        <pc:chgData name="Harkirat Mann" userId="8409a853-a200-4367-b12c-aab4606e04ea" providerId="ADAL" clId="{8EF7DA27-93E7-40F5-A031-89514C6C9093}" dt="2023-11-07T00:38:01.978" v="516" actId="255"/>
        <pc:sldMkLst>
          <pc:docMk/>
          <pc:sldMk cId="2074031067" sldId="428"/>
        </pc:sldMkLst>
        <pc:spChg chg="mod">
          <ac:chgData name="Harkirat Mann" userId="8409a853-a200-4367-b12c-aab4606e04ea" providerId="ADAL" clId="{8EF7DA27-93E7-40F5-A031-89514C6C9093}" dt="2023-11-07T00:38:01.978" v="516" actId="255"/>
          <ac:spMkLst>
            <pc:docMk/>
            <pc:sldMk cId="2074031067" sldId="428"/>
            <ac:spMk id="3" creationId="{ED332947-89C4-4101-BBCC-CDD217FEA935}"/>
          </ac:spMkLst>
        </pc:spChg>
      </pc:sldChg>
      <pc:sldChg chg="modSp add">
        <pc:chgData name="Harkirat Mann" userId="8409a853-a200-4367-b12c-aab4606e04ea" providerId="ADAL" clId="{8EF7DA27-93E7-40F5-A031-89514C6C9093}" dt="2023-11-08T22:44:18.865" v="545" actId="5793"/>
        <pc:sldMkLst>
          <pc:docMk/>
          <pc:sldMk cId="2388344134" sldId="429"/>
        </pc:sldMkLst>
        <pc:spChg chg="mod">
          <ac:chgData name="Harkirat Mann" userId="8409a853-a200-4367-b12c-aab4606e04ea" providerId="ADAL" clId="{8EF7DA27-93E7-40F5-A031-89514C6C9093}" dt="2023-11-08T22:44:18.865" v="545" actId="5793"/>
          <ac:spMkLst>
            <pc:docMk/>
            <pc:sldMk cId="2388344134" sldId="429"/>
            <ac:spMk id="3" creationId="{5DBAC8C6-F0B2-45A7-96AC-5D47BFC3FC1B}"/>
          </ac:spMkLst>
        </pc:spChg>
      </pc:sldChg>
      <pc:sldChg chg="addSp delSp modSp add">
        <pc:chgData name="Harkirat Mann" userId="8409a853-a200-4367-b12c-aab4606e04ea" providerId="ADAL" clId="{8EF7DA27-93E7-40F5-A031-89514C6C9093}" dt="2023-11-05T23:27:05.073" v="346" actId="207"/>
        <pc:sldMkLst>
          <pc:docMk/>
          <pc:sldMk cId="650225824" sldId="431"/>
        </pc:sldMkLst>
        <pc:spChg chg="del">
          <ac:chgData name="Harkirat Mann" userId="8409a853-a200-4367-b12c-aab4606e04ea" providerId="ADAL" clId="{8EF7DA27-93E7-40F5-A031-89514C6C9093}" dt="2023-11-05T21:03:37.046" v="269"/>
          <ac:spMkLst>
            <pc:docMk/>
            <pc:sldMk cId="650225824" sldId="431"/>
            <ac:spMk id="2" creationId="{1BE22AEC-97E5-45B0-A147-B92C0BA95456}"/>
          </ac:spMkLst>
        </pc:spChg>
        <pc:spChg chg="del">
          <ac:chgData name="Harkirat Mann" userId="8409a853-a200-4367-b12c-aab4606e04ea" providerId="ADAL" clId="{8EF7DA27-93E7-40F5-A031-89514C6C9093}" dt="2023-11-05T21:03:37.046" v="269"/>
          <ac:spMkLst>
            <pc:docMk/>
            <pc:sldMk cId="650225824" sldId="431"/>
            <ac:spMk id="3" creationId="{D57FA933-06C5-47DA-BFE0-097FE075B1F6}"/>
          </ac:spMkLst>
        </pc:spChg>
        <pc:spChg chg="add mod">
          <ac:chgData name="Harkirat Mann" userId="8409a853-a200-4367-b12c-aab4606e04ea" providerId="ADAL" clId="{8EF7DA27-93E7-40F5-A031-89514C6C9093}" dt="2023-11-05T23:27:05.073" v="346" actId="207"/>
          <ac:spMkLst>
            <pc:docMk/>
            <pc:sldMk cId="650225824" sldId="431"/>
            <ac:spMk id="4" creationId="{352E25BA-A2A5-4907-9248-00623F0DC9BE}"/>
          </ac:spMkLst>
        </pc:spChg>
        <pc:spChg chg="add del mod">
          <ac:chgData name="Harkirat Mann" userId="8409a853-a200-4367-b12c-aab4606e04ea" providerId="ADAL" clId="{8EF7DA27-93E7-40F5-A031-89514C6C9093}" dt="2023-11-05T23:27:01.458" v="345" actId="478"/>
          <ac:spMkLst>
            <pc:docMk/>
            <pc:sldMk cId="650225824" sldId="431"/>
            <ac:spMk id="5" creationId="{2B10FA3F-5A54-4BDB-BB4C-E5D2F0268F16}"/>
          </ac:spMkLst>
        </pc:spChg>
      </pc:sldChg>
      <pc:sldChg chg="addSp delSp modSp add">
        <pc:chgData name="Harkirat Mann" userId="8409a853-a200-4367-b12c-aab4606e04ea" providerId="ADAL" clId="{8EF7DA27-93E7-40F5-A031-89514C6C9093}" dt="2023-11-05T23:28:50.550" v="356" actId="207"/>
        <pc:sldMkLst>
          <pc:docMk/>
          <pc:sldMk cId="2773192143" sldId="432"/>
        </pc:sldMkLst>
        <pc:spChg chg="del">
          <ac:chgData name="Harkirat Mann" userId="8409a853-a200-4367-b12c-aab4606e04ea" providerId="ADAL" clId="{8EF7DA27-93E7-40F5-A031-89514C6C9093}" dt="2023-11-05T21:03:57.190" v="303"/>
          <ac:spMkLst>
            <pc:docMk/>
            <pc:sldMk cId="2773192143" sldId="432"/>
            <ac:spMk id="2" creationId="{7C3E90AA-37ED-424F-AA71-32B2F3E8C311}"/>
          </ac:spMkLst>
        </pc:spChg>
        <pc:spChg chg="del">
          <ac:chgData name="Harkirat Mann" userId="8409a853-a200-4367-b12c-aab4606e04ea" providerId="ADAL" clId="{8EF7DA27-93E7-40F5-A031-89514C6C9093}" dt="2023-11-05T21:03:57.190" v="303"/>
          <ac:spMkLst>
            <pc:docMk/>
            <pc:sldMk cId="2773192143" sldId="432"/>
            <ac:spMk id="3" creationId="{EB0B6650-9657-4AD6-A061-E5E7D1F37E14}"/>
          </ac:spMkLst>
        </pc:spChg>
        <pc:spChg chg="add mod">
          <ac:chgData name="Harkirat Mann" userId="8409a853-a200-4367-b12c-aab4606e04ea" providerId="ADAL" clId="{8EF7DA27-93E7-40F5-A031-89514C6C9093}" dt="2023-11-05T23:28:50.550" v="356" actId="207"/>
          <ac:spMkLst>
            <pc:docMk/>
            <pc:sldMk cId="2773192143" sldId="432"/>
            <ac:spMk id="4" creationId="{75A5A6C9-58CB-408B-9C3D-9131A745472F}"/>
          </ac:spMkLst>
        </pc:spChg>
        <pc:spChg chg="add del mod">
          <ac:chgData name="Harkirat Mann" userId="8409a853-a200-4367-b12c-aab4606e04ea" providerId="ADAL" clId="{8EF7DA27-93E7-40F5-A031-89514C6C9093}" dt="2023-11-05T23:28:46.968" v="355" actId="478"/>
          <ac:spMkLst>
            <pc:docMk/>
            <pc:sldMk cId="2773192143" sldId="432"/>
            <ac:spMk id="5" creationId="{DB387421-6FD1-4AF8-AB05-16982FB49477}"/>
          </ac:spMkLst>
        </pc:spChg>
      </pc:sldChg>
      <pc:sldChg chg="modSp add">
        <pc:chgData name="Harkirat Mann" userId="8409a853-a200-4367-b12c-aab4606e04ea" providerId="ADAL" clId="{8EF7DA27-93E7-40F5-A031-89514C6C9093}" dt="2023-11-05T21:05:47.871" v="337"/>
        <pc:sldMkLst>
          <pc:docMk/>
          <pc:sldMk cId="2562838076" sldId="433"/>
        </pc:sldMkLst>
        <pc:spChg chg="mod">
          <ac:chgData name="Harkirat Mann" userId="8409a853-a200-4367-b12c-aab4606e04ea" providerId="ADAL" clId="{8EF7DA27-93E7-40F5-A031-89514C6C9093}" dt="2023-11-05T21:05:47.871" v="337"/>
          <ac:spMkLst>
            <pc:docMk/>
            <pc:sldMk cId="2562838076" sldId="433"/>
            <ac:spMk id="3" creationId="{CBC30470-0DA7-494E-95AC-5B4073D6C31D}"/>
          </ac:spMkLst>
        </pc:spChg>
      </pc:sldChg>
      <pc:sldChg chg="modSp add">
        <pc:chgData name="Harkirat Mann" userId="8409a853-a200-4367-b12c-aab4606e04ea" providerId="ADAL" clId="{8EF7DA27-93E7-40F5-A031-89514C6C9093}" dt="2023-11-05T21:05:59.172" v="341"/>
        <pc:sldMkLst>
          <pc:docMk/>
          <pc:sldMk cId="3837511287" sldId="434"/>
        </pc:sldMkLst>
        <pc:spChg chg="mod">
          <ac:chgData name="Harkirat Mann" userId="8409a853-a200-4367-b12c-aab4606e04ea" providerId="ADAL" clId="{8EF7DA27-93E7-40F5-A031-89514C6C9093}" dt="2023-11-05T21:05:59.172" v="341"/>
          <ac:spMkLst>
            <pc:docMk/>
            <pc:sldMk cId="3837511287" sldId="434"/>
            <ac:spMk id="3" creationId="{A52068EA-227E-4EC4-ACCC-4DCF66468E53}"/>
          </ac:spMkLst>
        </pc:spChg>
      </pc:sldChg>
      <pc:sldChg chg="modSp add del">
        <pc:chgData name="Harkirat Mann" userId="8409a853-a200-4367-b12c-aab4606e04ea" providerId="ADAL" clId="{8EF7DA27-93E7-40F5-A031-89514C6C9093}" dt="2023-11-08T22:44:43.941" v="546" actId="2696"/>
        <pc:sldMkLst>
          <pc:docMk/>
          <pc:sldMk cId="463916530" sldId="435"/>
        </pc:sldMkLst>
        <pc:spChg chg="mod">
          <ac:chgData name="Harkirat Mann" userId="8409a853-a200-4367-b12c-aab4606e04ea" providerId="ADAL" clId="{8EF7DA27-93E7-40F5-A031-89514C6C9093}" dt="2023-11-05T21:06:07.982" v="344" actId="255"/>
          <ac:spMkLst>
            <pc:docMk/>
            <pc:sldMk cId="463916530" sldId="435"/>
            <ac:spMk id="3" creationId="{3EF9478D-0FC1-456E-9CF9-83A734DEBF3A}"/>
          </ac:spMkLst>
        </pc:spChg>
      </pc:sldChg>
      <pc:sldChg chg="addSp delSp modSp add">
        <pc:chgData name="Harkirat Mann" userId="8409a853-a200-4367-b12c-aab4606e04ea" providerId="ADAL" clId="{8EF7DA27-93E7-40F5-A031-89514C6C9093}" dt="2023-11-07T00:44:47.950" v="532" actId="20577"/>
        <pc:sldMkLst>
          <pc:docMk/>
          <pc:sldMk cId="3091859683" sldId="436"/>
        </pc:sldMkLst>
        <pc:spChg chg="del">
          <ac:chgData name="Harkirat Mann" userId="8409a853-a200-4367-b12c-aab4606e04ea" providerId="ADAL" clId="{8EF7DA27-93E7-40F5-A031-89514C6C9093}" dt="2023-11-06T00:10:09.855" v="360"/>
          <ac:spMkLst>
            <pc:docMk/>
            <pc:sldMk cId="3091859683" sldId="436"/>
            <ac:spMk id="2" creationId="{59F39864-92A8-49B3-A375-AE33FBF98E65}"/>
          </ac:spMkLst>
        </pc:spChg>
        <pc:spChg chg="del">
          <ac:chgData name="Harkirat Mann" userId="8409a853-a200-4367-b12c-aab4606e04ea" providerId="ADAL" clId="{8EF7DA27-93E7-40F5-A031-89514C6C9093}" dt="2023-11-06T00:10:09.855" v="360"/>
          <ac:spMkLst>
            <pc:docMk/>
            <pc:sldMk cId="3091859683" sldId="436"/>
            <ac:spMk id="3" creationId="{08A6ACA8-3EDB-46E4-AFFA-1B1FBD5F5949}"/>
          </ac:spMkLst>
        </pc:spChg>
        <pc:spChg chg="add mod">
          <ac:chgData name="Harkirat Mann" userId="8409a853-a200-4367-b12c-aab4606e04ea" providerId="ADAL" clId="{8EF7DA27-93E7-40F5-A031-89514C6C9093}" dt="2023-11-06T00:10:14.991" v="366" actId="20577"/>
          <ac:spMkLst>
            <pc:docMk/>
            <pc:sldMk cId="3091859683" sldId="436"/>
            <ac:spMk id="4" creationId="{C36FCD63-87F7-4227-85F6-6E362DC57941}"/>
          </ac:spMkLst>
        </pc:spChg>
        <pc:spChg chg="add mod">
          <ac:chgData name="Harkirat Mann" userId="8409a853-a200-4367-b12c-aab4606e04ea" providerId="ADAL" clId="{8EF7DA27-93E7-40F5-A031-89514C6C9093}" dt="2023-11-07T00:44:47.950" v="532" actId="20577"/>
          <ac:spMkLst>
            <pc:docMk/>
            <pc:sldMk cId="3091859683" sldId="436"/>
            <ac:spMk id="5" creationId="{8EBE5FEF-6688-4E74-A89F-A219633B17C3}"/>
          </ac:spMkLst>
        </pc:spChg>
      </pc:sldChg>
      <pc:sldChg chg="modSp add">
        <pc:chgData name="Harkirat Mann" userId="8409a853-a200-4367-b12c-aab4606e04ea" providerId="ADAL" clId="{8EF7DA27-93E7-40F5-A031-89514C6C9093}" dt="2023-11-07T00:54:15.772" v="538" actId="20577"/>
        <pc:sldMkLst>
          <pc:docMk/>
          <pc:sldMk cId="316348815" sldId="437"/>
        </pc:sldMkLst>
        <pc:spChg chg="mod">
          <ac:chgData name="Harkirat Mann" userId="8409a853-a200-4367-b12c-aab4606e04ea" providerId="ADAL" clId="{8EF7DA27-93E7-40F5-A031-89514C6C9093}" dt="2023-11-06T00:12:09.682" v="414" actId="20577"/>
          <ac:spMkLst>
            <pc:docMk/>
            <pc:sldMk cId="316348815" sldId="437"/>
            <ac:spMk id="2" creationId="{5881B0E4-A5F0-400C-82B5-787518B41A46}"/>
          </ac:spMkLst>
        </pc:spChg>
        <pc:spChg chg="mod">
          <ac:chgData name="Harkirat Mann" userId="8409a853-a200-4367-b12c-aab4606e04ea" providerId="ADAL" clId="{8EF7DA27-93E7-40F5-A031-89514C6C9093}" dt="2023-11-07T00:54:15.772" v="538" actId="20577"/>
          <ac:spMkLst>
            <pc:docMk/>
            <pc:sldMk cId="316348815" sldId="437"/>
            <ac:spMk id="3" creationId="{7CBF8034-5479-4B68-ACA4-860DF854ED38}"/>
          </ac:spMkLst>
        </pc:spChg>
      </pc:sldChg>
      <pc:sldChg chg="addSp delSp modSp add">
        <pc:chgData name="Harkirat Mann" userId="8409a853-a200-4367-b12c-aab4606e04ea" providerId="ADAL" clId="{8EF7DA27-93E7-40F5-A031-89514C6C9093}" dt="2023-11-06T03:55:03.457" v="485" actId="207"/>
        <pc:sldMkLst>
          <pc:docMk/>
          <pc:sldMk cId="1365326004" sldId="438"/>
        </pc:sldMkLst>
        <pc:spChg chg="del">
          <ac:chgData name="Harkirat Mann" userId="8409a853-a200-4367-b12c-aab4606e04ea" providerId="ADAL" clId="{8EF7DA27-93E7-40F5-A031-89514C6C9093}" dt="2023-11-06T03:46:37.996" v="456"/>
          <ac:spMkLst>
            <pc:docMk/>
            <pc:sldMk cId="1365326004" sldId="438"/>
            <ac:spMk id="2" creationId="{7A8211EF-6476-4B41-B856-FC43B8B2BF58}"/>
          </ac:spMkLst>
        </pc:spChg>
        <pc:spChg chg="del">
          <ac:chgData name="Harkirat Mann" userId="8409a853-a200-4367-b12c-aab4606e04ea" providerId="ADAL" clId="{8EF7DA27-93E7-40F5-A031-89514C6C9093}" dt="2023-11-06T03:46:37.996" v="456"/>
          <ac:spMkLst>
            <pc:docMk/>
            <pc:sldMk cId="1365326004" sldId="438"/>
            <ac:spMk id="3" creationId="{623AFBDB-51DC-46EA-B658-8BD14BEF88A8}"/>
          </ac:spMkLst>
        </pc:spChg>
        <pc:spChg chg="add mod">
          <ac:chgData name="Harkirat Mann" userId="8409a853-a200-4367-b12c-aab4606e04ea" providerId="ADAL" clId="{8EF7DA27-93E7-40F5-A031-89514C6C9093}" dt="2023-11-06T03:55:03.457" v="485" actId="207"/>
          <ac:spMkLst>
            <pc:docMk/>
            <pc:sldMk cId="1365326004" sldId="438"/>
            <ac:spMk id="4" creationId="{5516D3E0-2DB6-43ED-921B-DB53B8DCFB8F}"/>
          </ac:spMkLst>
        </pc:spChg>
        <pc:spChg chg="add del mod">
          <ac:chgData name="Harkirat Mann" userId="8409a853-a200-4367-b12c-aab4606e04ea" providerId="ADAL" clId="{8EF7DA27-93E7-40F5-A031-89514C6C9093}" dt="2023-11-06T03:54:57.595" v="484" actId="478"/>
          <ac:spMkLst>
            <pc:docMk/>
            <pc:sldMk cId="1365326004" sldId="438"/>
            <ac:spMk id="5" creationId="{C4E40556-EF3A-48DD-A635-543912C19160}"/>
          </ac:spMkLst>
        </pc:spChg>
      </pc:sldChg>
      <pc:sldChg chg="addSp delSp modSp add">
        <pc:chgData name="Harkirat Mann" userId="8409a853-a200-4367-b12c-aab4606e04ea" providerId="ADAL" clId="{8EF7DA27-93E7-40F5-A031-89514C6C9093}" dt="2023-11-06T03:47:06.463" v="483" actId="20577"/>
        <pc:sldMkLst>
          <pc:docMk/>
          <pc:sldMk cId="3878023328" sldId="439"/>
        </pc:sldMkLst>
        <pc:spChg chg="del">
          <ac:chgData name="Harkirat Mann" userId="8409a853-a200-4367-b12c-aab4606e04ea" providerId="ADAL" clId="{8EF7DA27-93E7-40F5-A031-89514C6C9093}" dt="2023-11-06T03:46:54.845" v="477"/>
          <ac:spMkLst>
            <pc:docMk/>
            <pc:sldMk cId="3878023328" sldId="439"/>
            <ac:spMk id="2" creationId="{B498F02B-F77B-47FC-81BC-D52866A0DE10}"/>
          </ac:spMkLst>
        </pc:spChg>
        <pc:spChg chg="del">
          <ac:chgData name="Harkirat Mann" userId="8409a853-a200-4367-b12c-aab4606e04ea" providerId="ADAL" clId="{8EF7DA27-93E7-40F5-A031-89514C6C9093}" dt="2023-11-06T03:46:54.845" v="477"/>
          <ac:spMkLst>
            <pc:docMk/>
            <pc:sldMk cId="3878023328" sldId="439"/>
            <ac:spMk id="3" creationId="{9C848EFC-209F-4AC2-AC6B-F19688013650}"/>
          </ac:spMkLst>
        </pc:spChg>
        <pc:spChg chg="add mod">
          <ac:chgData name="Harkirat Mann" userId="8409a853-a200-4367-b12c-aab4606e04ea" providerId="ADAL" clId="{8EF7DA27-93E7-40F5-A031-89514C6C9093}" dt="2023-11-06T03:47:02.689" v="481" actId="20577"/>
          <ac:spMkLst>
            <pc:docMk/>
            <pc:sldMk cId="3878023328" sldId="439"/>
            <ac:spMk id="4" creationId="{99765026-192C-4B84-8DB2-F11CF4D28396}"/>
          </ac:spMkLst>
        </pc:spChg>
        <pc:spChg chg="add mod">
          <ac:chgData name="Harkirat Mann" userId="8409a853-a200-4367-b12c-aab4606e04ea" providerId="ADAL" clId="{8EF7DA27-93E7-40F5-A031-89514C6C9093}" dt="2023-11-06T03:47:06.463" v="483" actId="20577"/>
          <ac:spMkLst>
            <pc:docMk/>
            <pc:sldMk cId="3878023328" sldId="439"/>
            <ac:spMk id="5" creationId="{CE7D278B-8194-40D9-976A-56E91DD879F2}"/>
          </ac:spMkLst>
        </pc:spChg>
      </pc:sldChg>
      <pc:sldChg chg="modSp add">
        <pc:chgData name="Harkirat Mann" userId="8409a853-a200-4367-b12c-aab4606e04ea" providerId="ADAL" clId="{8EF7DA27-93E7-40F5-A031-89514C6C9093}" dt="2023-11-08T22:44:59.791" v="547"/>
        <pc:sldMkLst>
          <pc:docMk/>
          <pc:sldMk cId="4216456810" sldId="441"/>
        </pc:sldMkLst>
        <pc:spChg chg="mod">
          <ac:chgData name="Harkirat Mann" userId="8409a853-a200-4367-b12c-aab4606e04ea" providerId="ADAL" clId="{8EF7DA27-93E7-40F5-A031-89514C6C9093}" dt="2023-11-08T22:44:59.791" v="547"/>
          <ac:spMkLst>
            <pc:docMk/>
            <pc:sldMk cId="4216456810" sldId="441"/>
            <ac:spMk id="3" creationId="{6DC74BE6-CD27-4DBA-B487-DCF68E974E7E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5:12.565" v="551" actId="113"/>
        <pc:sldMkLst>
          <pc:docMk/>
          <pc:sldMk cId="2633472085" sldId="442"/>
        </pc:sldMkLst>
        <pc:spChg chg="del">
          <ac:chgData name="Harkirat Mann" userId="8409a853-a200-4367-b12c-aab4606e04ea" providerId="ADAL" clId="{8EF7DA27-93E7-40F5-A031-89514C6C9093}" dt="2023-11-06T04:07:27.450" v="489"/>
          <ac:spMkLst>
            <pc:docMk/>
            <pc:sldMk cId="2633472085" sldId="442"/>
            <ac:spMk id="2" creationId="{F9ABCBC2-83B2-4221-A435-1929B598CCAA}"/>
          </ac:spMkLst>
        </pc:spChg>
        <pc:spChg chg="del">
          <ac:chgData name="Harkirat Mann" userId="8409a853-a200-4367-b12c-aab4606e04ea" providerId="ADAL" clId="{8EF7DA27-93E7-40F5-A031-89514C6C9093}" dt="2023-11-06T04:07:27.450" v="489"/>
          <ac:spMkLst>
            <pc:docMk/>
            <pc:sldMk cId="2633472085" sldId="442"/>
            <ac:spMk id="3" creationId="{D8C80D60-0BDD-41B6-A2DD-C8B13EA29636}"/>
          </ac:spMkLst>
        </pc:spChg>
        <pc:spChg chg="add mod">
          <ac:chgData name="Harkirat Mann" userId="8409a853-a200-4367-b12c-aab4606e04ea" providerId="ADAL" clId="{8EF7DA27-93E7-40F5-A031-89514C6C9093}" dt="2023-11-06T04:07:27.450" v="489"/>
          <ac:spMkLst>
            <pc:docMk/>
            <pc:sldMk cId="2633472085" sldId="442"/>
            <ac:spMk id="4" creationId="{9E393D64-915F-4BA5-BBEB-FA7F92A499AD}"/>
          </ac:spMkLst>
        </pc:spChg>
        <pc:spChg chg="add mod">
          <ac:chgData name="Harkirat Mann" userId="8409a853-a200-4367-b12c-aab4606e04ea" providerId="ADAL" clId="{8EF7DA27-93E7-40F5-A031-89514C6C9093}" dt="2023-11-08T22:45:12.565" v="551" actId="113"/>
          <ac:spMkLst>
            <pc:docMk/>
            <pc:sldMk cId="2633472085" sldId="442"/>
            <ac:spMk id="5" creationId="{290B1AE0-5B2E-4353-81F8-862890A7D2EE}"/>
          </ac:spMkLst>
        </pc:spChg>
      </pc:sldChg>
      <pc:sldChg chg="modSp add">
        <pc:chgData name="Harkirat Mann" userId="8409a853-a200-4367-b12c-aab4606e04ea" providerId="ADAL" clId="{8EF7DA27-93E7-40F5-A031-89514C6C9093}" dt="2023-11-06T04:07:36.859" v="493"/>
        <pc:sldMkLst>
          <pc:docMk/>
          <pc:sldMk cId="1415115332" sldId="443"/>
        </pc:sldMkLst>
        <pc:spChg chg="mod">
          <ac:chgData name="Harkirat Mann" userId="8409a853-a200-4367-b12c-aab4606e04ea" providerId="ADAL" clId="{8EF7DA27-93E7-40F5-A031-89514C6C9093}" dt="2023-11-06T04:07:36.859" v="493"/>
          <ac:spMkLst>
            <pc:docMk/>
            <pc:sldMk cId="1415115332" sldId="443"/>
            <ac:spMk id="3" creationId="{22B572A2-0582-46BF-83D3-862FC9743FE7}"/>
          </ac:spMkLst>
        </pc:spChg>
      </pc:sldChg>
      <pc:sldChg chg="modSp add del">
        <pc:chgData name="Harkirat Mann" userId="8409a853-a200-4367-b12c-aab4606e04ea" providerId="ADAL" clId="{8EF7DA27-93E7-40F5-A031-89514C6C9093}" dt="2023-11-07T03:34:45.628" v="539" actId="2696"/>
        <pc:sldMkLst>
          <pc:docMk/>
          <pc:sldMk cId="2723156439" sldId="444"/>
        </pc:sldMkLst>
        <pc:spChg chg="mod">
          <ac:chgData name="Harkirat Mann" userId="8409a853-a200-4367-b12c-aab4606e04ea" providerId="ADAL" clId="{8EF7DA27-93E7-40F5-A031-89514C6C9093}" dt="2023-11-06T04:07:57.410" v="498"/>
          <ac:spMkLst>
            <pc:docMk/>
            <pc:sldMk cId="2723156439" sldId="444"/>
            <ac:spMk id="3" creationId="{F6094CAC-8800-4062-960D-DED4D093ED18}"/>
          </ac:spMkLst>
        </pc:spChg>
      </pc:sldChg>
      <pc:sldChg chg="modSp add del">
        <pc:chgData name="Harkirat Mann" userId="8409a853-a200-4367-b12c-aab4606e04ea" providerId="ADAL" clId="{8EF7DA27-93E7-40F5-A031-89514C6C9093}" dt="2023-11-07T03:34:52.752" v="540" actId="2696"/>
        <pc:sldMkLst>
          <pc:docMk/>
          <pc:sldMk cId="2436930443" sldId="445"/>
        </pc:sldMkLst>
        <pc:spChg chg="mod">
          <ac:chgData name="Harkirat Mann" userId="8409a853-a200-4367-b12c-aab4606e04ea" providerId="ADAL" clId="{8EF7DA27-93E7-40F5-A031-89514C6C9093}" dt="2023-11-06T04:08:01.221" v="500"/>
          <ac:spMkLst>
            <pc:docMk/>
            <pc:sldMk cId="2436930443" sldId="445"/>
            <ac:spMk id="3" creationId="{86D68006-43E7-4AEE-8BBE-7C8F5870F1D7}"/>
          </ac:spMkLst>
        </pc:spChg>
      </pc:sldChg>
      <pc:sldChg chg="modSp add del">
        <pc:chgData name="Harkirat Mann" userId="8409a853-a200-4367-b12c-aab4606e04ea" providerId="ADAL" clId="{8EF7DA27-93E7-40F5-A031-89514C6C9093}" dt="2023-11-07T03:34:56.533" v="541" actId="2696"/>
        <pc:sldMkLst>
          <pc:docMk/>
          <pc:sldMk cId="3657439925" sldId="446"/>
        </pc:sldMkLst>
        <pc:spChg chg="mod">
          <ac:chgData name="Harkirat Mann" userId="8409a853-a200-4367-b12c-aab4606e04ea" providerId="ADAL" clId="{8EF7DA27-93E7-40F5-A031-89514C6C9093}" dt="2023-11-06T04:08:36.993" v="503"/>
          <ac:spMkLst>
            <pc:docMk/>
            <pc:sldMk cId="3657439925" sldId="446"/>
            <ac:spMk id="3" creationId="{E92F8E53-1B32-4D55-B818-7BC6ECEF40B0}"/>
          </ac:spMkLst>
        </pc:spChg>
      </pc:sldChg>
      <pc:sldChg chg="modSp add">
        <pc:chgData name="Harkirat Mann" userId="8409a853-a200-4367-b12c-aab4606e04ea" providerId="ADAL" clId="{8EF7DA27-93E7-40F5-A031-89514C6C9093}" dt="2023-11-06T04:08:44.356" v="506"/>
        <pc:sldMkLst>
          <pc:docMk/>
          <pc:sldMk cId="4112398861" sldId="447"/>
        </pc:sldMkLst>
        <pc:spChg chg="mod">
          <ac:chgData name="Harkirat Mann" userId="8409a853-a200-4367-b12c-aab4606e04ea" providerId="ADAL" clId="{8EF7DA27-93E7-40F5-A031-89514C6C9093}" dt="2023-11-06T04:08:44.356" v="506"/>
          <ac:spMkLst>
            <pc:docMk/>
            <pc:sldMk cId="4112398861" sldId="447"/>
            <ac:spMk id="3" creationId="{864F2BE4-58D6-4192-851A-62BBE7E7FB66}"/>
          </ac:spMkLst>
        </pc:spChg>
      </pc:sldChg>
      <pc:sldChg chg="modSp add">
        <pc:chgData name="Harkirat Mann" userId="8409a853-a200-4367-b12c-aab4606e04ea" providerId="ADAL" clId="{8EF7DA27-93E7-40F5-A031-89514C6C9093}" dt="2023-11-08T22:48:14.522" v="827" actId="20577"/>
        <pc:sldMkLst>
          <pc:docMk/>
          <pc:sldMk cId="788165159" sldId="448"/>
        </pc:sldMkLst>
        <pc:spChg chg="mod">
          <ac:chgData name="Harkirat Mann" userId="8409a853-a200-4367-b12c-aab4606e04ea" providerId="ADAL" clId="{8EF7DA27-93E7-40F5-A031-89514C6C9093}" dt="2023-11-08T22:48:14.522" v="827" actId="20577"/>
          <ac:spMkLst>
            <pc:docMk/>
            <pc:sldMk cId="788165159" sldId="448"/>
            <ac:spMk id="2" creationId="{C6B4061D-841D-446D-A28A-5C715903DF20}"/>
          </ac:spMkLst>
        </pc:spChg>
        <pc:spChg chg="mod">
          <ac:chgData name="Harkirat Mann" userId="8409a853-a200-4367-b12c-aab4606e04ea" providerId="ADAL" clId="{8EF7DA27-93E7-40F5-A031-89514C6C9093}" dt="2023-11-08T22:48:08.226" v="821"/>
          <ac:spMkLst>
            <pc:docMk/>
            <pc:sldMk cId="788165159" sldId="448"/>
            <ac:spMk id="3" creationId="{B7959BC0-5EFE-4F2F-8652-E0847FDA58D5}"/>
          </ac:spMkLst>
        </pc:spChg>
      </pc:sldChg>
      <pc:sldChg chg="modSp add del">
        <pc:chgData name="Harkirat Mann" userId="8409a853-a200-4367-b12c-aab4606e04ea" providerId="ADAL" clId="{8EF7DA27-93E7-40F5-A031-89514C6C9093}" dt="2023-11-07T03:35:05.636" v="542" actId="2696"/>
        <pc:sldMkLst>
          <pc:docMk/>
          <pc:sldMk cId="3979828917" sldId="449"/>
        </pc:sldMkLst>
        <pc:spChg chg="mod">
          <ac:chgData name="Harkirat Mann" userId="8409a853-a200-4367-b12c-aab4606e04ea" providerId="ADAL" clId="{8EF7DA27-93E7-40F5-A031-89514C6C9093}" dt="2023-11-06T04:08:55.996" v="512"/>
          <ac:spMkLst>
            <pc:docMk/>
            <pc:sldMk cId="3979828917" sldId="449"/>
            <ac:spMk id="3" creationId="{184415FF-9A8E-4F92-A1E0-C4C9959E22F1}"/>
          </ac:spMkLst>
        </pc:spChg>
      </pc:sldChg>
      <pc:sldChg chg="modSp add">
        <pc:chgData name="Harkirat Mann" userId="8409a853-a200-4367-b12c-aab4606e04ea" providerId="ADAL" clId="{8EF7DA27-93E7-40F5-A031-89514C6C9093}" dt="2023-11-08T22:48:02.166" v="820" actId="20577"/>
        <pc:sldMkLst>
          <pc:docMk/>
          <pc:sldMk cId="958816753" sldId="450"/>
        </pc:sldMkLst>
        <pc:spChg chg="mod">
          <ac:chgData name="Harkirat Mann" userId="8409a853-a200-4367-b12c-aab4606e04ea" providerId="ADAL" clId="{8EF7DA27-93E7-40F5-A031-89514C6C9093}" dt="2023-11-08T22:47:26.451" v="749" actId="20577"/>
          <ac:spMkLst>
            <pc:docMk/>
            <pc:sldMk cId="958816753" sldId="450"/>
            <ac:spMk id="2" creationId="{3DED4625-EC40-4653-BF9D-CC1B30A7DA5F}"/>
          </ac:spMkLst>
        </pc:spChg>
        <pc:spChg chg="mod">
          <ac:chgData name="Harkirat Mann" userId="8409a853-a200-4367-b12c-aab4606e04ea" providerId="ADAL" clId="{8EF7DA27-93E7-40F5-A031-89514C6C9093}" dt="2023-11-08T22:48:02.166" v="820" actId="20577"/>
          <ac:spMkLst>
            <pc:docMk/>
            <pc:sldMk cId="958816753" sldId="450"/>
            <ac:spMk id="3" creationId="{EA2F1405-C443-44B5-B2C7-E9589BD63A07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5:36.303" v="600" actId="1036"/>
        <pc:sldMkLst>
          <pc:docMk/>
          <pc:sldMk cId="3076568457" sldId="451"/>
        </pc:sldMkLst>
        <pc:spChg chg="del">
          <ac:chgData name="Harkirat Mann" userId="8409a853-a200-4367-b12c-aab4606e04ea" providerId="ADAL" clId="{8EF7DA27-93E7-40F5-A031-89514C6C9093}" dt="2023-11-08T22:45:17.607" v="553"/>
          <ac:spMkLst>
            <pc:docMk/>
            <pc:sldMk cId="3076568457" sldId="451"/>
            <ac:spMk id="2" creationId="{68ADD3C5-C45A-4A47-A3BD-1D47E9A5C731}"/>
          </ac:spMkLst>
        </pc:spChg>
        <pc:spChg chg="del">
          <ac:chgData name="Harkirat Mann" userId="8409a853-a200-4367-b12c-aab4606e04ea" providerId="ADAL" clId="{8EF7DA27-93E7-40F5-A031-89514C6C9093}" dt="2023-11-08T22:45:17.607" v="553"/>
          <ac:spMkLst>
            <pc:docMk/>
            <pc:sldMk cId="3076568457" sldId="451"/>
            <ac:spMk id="3" creationId="{6FA36B0C-D627-46EB-B4E0-BEEDCD5CEC0E}"/>
          </ac:spMkLst>
        </pc:spChg>
        <pc:spChg chg="add mod">
          <ac:chgData name="Harkirat Mann" userId="8409a853-a200-4367-b12c-aab4606e04ea" providerId="ADAL" clId="{8EF7DA27-93E7-40F5-A031-89514C6C9093}" dt="2023-11-08T22:45:36.303" v="600" actId="1036"/>
          <ac:spMkLst>
            <pc:docMk/>
            <pc:sldMk cId="3076568457" sldId="451"/>
            <ac:spMk id="4" creationId="{7A576AE3-21E6-4CAB-9CCE-2C5527C0F33E}"/>
          </ac:spMkLst>
        </pc:spChg>
        <pc:spChg chg="add del mod">
          <ac:chgData name="Harkirat Mann" userId="8409a853-a200-4367-b12c-aab4606e04ea" providerId="ADAL" clId="{8EF7DA27-93E7-40F5-A031-89514C6C9093}" dt="2023-11-08T22:45:31.399" v="578" actId="478"/>
          <ac:spMkLst>
            <pc:docMk/>
            <pc:sldMk cId="3076568457" sldId="451"/>
            <ac:spMk id="5" creationId="{B82F527F-E718-415F-AC08-99631AA16E98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5:58.587" v="617" actId="207"/>
        <pc:sldMkLst>
          <pc:docMk/>
          <pc:sldMk cId="1271564836" sldId="452"/>
        </pc:sldMkLst>
        <pc:spChg chg="del">
          <ac:chgData name="Harkirat Mann" userId="8409a853-a200-4367-b12c-aab4606e04ea" providerId="ADAL" clId="{8EF7DA27-93E7-40F5-A031-89514C6C9093}" dt="2023-11-08T22:45:51.342" v="602"/>
          <ac:spMkLst>
            <pc:docMk/>
            <pc:sldMk cId="1271564836" sldId="452"/>
            <ac:spMk id="2" creationId="{19459EAB-E387-49FA-99A4-6A7017B195E2}"/>
          </ac:spMkLst>
        </pc:spChg>
        <pc:spChg chg="del">
          <ac:chgData name="Harkirat Mann" userId="8409a853-a200-4367-b12c-aab4606e04ea" providerId="ADAL" clId="{8EF7DA27-93E7-40F5-A031-89514C6C9093}" dt="2023-11-08T22:45:51.342" v="602"/>
          <ac:spMkLst>
            <pc:docMk/>
            <pc:sldMk cId="1271564836" sldId="452"/>
            <ac:spMk id="3" creationId="{3D4135A6-1749-472A-8167-5BEAD9C18395}"/>
          </ac:spMkLst>
        </pc:spChg>
        <pc:spChg chg="add mod">
          <ac:chgData name="Harkirat Mann" userId="8409a853-a200-4367-b12c-aab4606e04ea" providerId="ADAL" clId="{8EF7DA27-93E7-40F5-A031-89514C6C9093}" dt="2023-11-08T22:45:58.587" v="617" actId="207"/>
          <ac:spMkLst>
            <pc:docMk/>
            <pc:sldMk cId="1271564836" sldId="452"/>
            <ac:spMk id="4" creationId="{66112C47-7C10-4E57-86C7-2BA3FF1E42FA}"/>
          </ac:spMkLst>
        </pc:spChg>
        <pc:spChg chg="add mod">
          <ac:chgData name="Harkirat Mann" userId="8409a853-a200-4367-b12c-aab4606e04ea" providerId="ADAL" clId="{8EF7DA27-93E7-40F5-A031-89514C6C9093}" dt="2023-11-08T22:45:51.342" v="602"/>
          <ac:spMkLst>
            <pc:docMk/>
            <pc:sldMk cId="1271564836" sldId="452"/>
            <ac:spMk id="5" creationId="{9B4931BE-0863-47AA-AE1D-F3B193E511E1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6:34.399" v="688" actId="1036"/>
        <pc:sldMkLst>
          <pc:docMk/>
          <pc:sldMk cId="4157721287" sldId="453"/>
        </pc:sldMkLst>
        <pc:spChg chg="del">
          <ac:chgData name="Harkirat Mann" userId="8409a853-a200-4367-b12c-aab4606e04ea" providerId="ADAL" clId="{8EF7DA27-93E7-40F5-A031-89514C6C9093}" dt="2023-11-08T22:46:07.627" v="619"/>
          <ac:spMkLst>
            <pc:docMk/>
            <pc:sldMk cId="4157721287" sldId="453"/>
            <ac:spMk id="2" creationId="{79BB8169-28FB-486E-873D-A69899EB2403}"/>
          </ac:spMkLst>
        </pc:spChg>
        <pc:spChg chg="del">
          <ac:chgData name="Harkirat Mann" userId="8409a853-a200-4367-b12c-aab4606e04ea" providerId="ADAL" clId="{8EF7DA27-93E7-40F5-A031-89514C6C9093}" dt="2023-11-08T22:46:07.627" v="619"/>
          <ac:spMkLst>
            <pc:docMk/>
            <pc:sldMk cId="4157721287" sldId="453"/>
            <ac:spMk id="3" creationId="{2EDB823B-080C-45F1-B2C4-34938D9F1FDF}"/>
          </ac:spMkLst>
        </pc:spChg>
        <pc:spChg chg="add mod">
          <ac:chgData name="Harkirat Mann" userId="8409a853-a200-4367-b12c-aab4606e04ea" providerId="ADAL" clId="{8EF7DA27-93E7-40F5-A031-89514C6C9093}" dt="2023-11-08T22:46:34.399" v="688" actId="1036"/>
          <ac:spMkLst>
            <pc:docMk/>
            <pc:sldMk cId="4157721287" sldId="453"/>
            <ac:spMk id="4" creationId="{5432A2E0-890F-40E3-BA2C-472F4A3171EC}"/>
          </ac:spMkLst>
        </pc:spChg>
        <pc:spChg chg="add del mod">
          <ac:chgData name="Harkirat Mann" userId="8409a853-a200-4367-b12c-aab4606e04ea" providerId="ADAL" clId="{8EF7DA27-93E7-40F5-A031-89514C6C9093}" dt="2023-11-08T22:46:30.165" v="662" actId="478"/>
          <ac:spMkLst>
            <pc:docMk/>
            <pc:sldMk cId="4157721287" sldId="453"/>
            <ac:spMk id="5" creationId="{A4F8BAA7-44E1-4C48-B8D8-B9DEBB5BD1E2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7:04.647" v="744" actId="1036"/>
        <pc:sldMkLst>
          <pc:docMk/>
          <pc:sldMk cId="1522677457" sldId="454"/>
        </pc:sldMkLst>
        <pc:spChg chg="del">
          <ac:chgData name="Harkirat Mann" userId="8409a853-a200-4367-b12c-aab4606e04ea" providerId="ADAL" clId="{8EF7DA27-93E7-40F5-A031-89514C6C9093}" dt="2023-11-08T22:46:48.001" v="690"/>
          <ac:spMkLst>
            <pc:docMk/>
            <pc:sldMk cId="1522677457" sldId="454"/>
            <ac:spMk id="2" creationId="{7A9B1E88-FD94-416F-B1C7-65CA39629C6B}"/>
          </ac:spMkLst>
        </pc:spChg>
        <pc:spChg chg="del">
          <ac:chgData name="Harkirat Mann" userId="8409a853-a200-4367-b12c-aab4606e04ea" providerId="ADAL" clId="{8EF7DA27-93E7-40F5-A031-89514C6C9093}" dt="2023-11-08T22:46:48.001" v="690"/>
          <ac:spMkLst>
            <pc:docMk/>
            <pc:sldMk cId="1522677457" sldId="454"/>
            <ac:spMk id="3" creationId="{C66A8B15-AED3-41E9-A144-F7BFFDB5F77C}"/>
          </ac:spMkLst>
        </pc:spChg>
        <pc:spChg chg="add mod">
          <ac:chgData name="Harkirat Mann" userId="8409a853-a200-4367-b12c-aab4606e04ea" providerId="ADAL" clId="{8EF7DA27-93E7-40F5-A031-89514C6C9093}" dt="2023-11-08T22:47:04.647" v="744" actId="1036"/>
          <ac:spMkLst>
            <pc:docMk/>
            <pc:sldMk cId="1522677457" sldId="454"/>
            <ac:spMk id="4" creationId="{3AA4A824-FC30-4C23-94BA-87DFB69C6C63}"/>
          </ac:spMkLst>
        </pc:spChg>
        <pc:spChg chg="add del mod">
          <ac:chgData name="Harkirat Mann" userId="8409a853-a200-4367-b12c-aab4606e04ea" providerId="ADAL" clId="{8EF7DA27-93E7-40F5-A031-89514C6C9093}" dt="2023-11-08T22:47:00.634" v="718" actId="478"/>
          <ac:spMkLst>
            <pc:docMk/>
            <pc:sldMk cId="1522677457" sldId="454"/>
            <ac:spMk id="5" creationId="{B20446CE-C79C-4FCD-AB6B-AD9342AFF5B9}"/>
          </ac:spMkLst>
        </pc:spChg>
      </pc:sldChg>
      <pc:sldChg chg="addSp delSp modSp add">
        <pc:chgData name="Harkirat Mann" userId="8409a853-a200-4367-b12c-aab4606e04ea" providerId="ADAL" clId="{8EF7DA27-93E7-40F5-A031-89514C6C9093}" dt="2023-11-08T22:47:55.686" v="819" actId="1036"/>
        <pc:sldMkLst>
          <pc:docMk/>
          <pc:sldMk cId="3911939159" sldId="455"/>
        </pc:sldMkLst>
        <pc:spChg chg="del">
          <ac:chgData name="Harkirat Mann" userId="8409a853-a200-4367-b12c-aab4606e04ea" providerId="ADAL" clId="{8EF7DA27-93E7-40F5-A031-89514C6C9093}" dt="2023-11-08T22:47:31.182" v="751"/>
          <ac:spMkLst>
            <pc:docMk/>
            <pc:sldMk cId="3911939159" sldId="455"/>
            <ac:spMk id="2" creationId="{9B62EDB8-C89A-44EB-96C5-27F67660BC04}"/>
          </ac:spMkLst>
        </pc:spChg>
        <pc:spChg chg="del">
          <ac:chgData name="Harkirat Mann" userId="8409a853-a200-4367-b12c-aab4606e04ea" providerId="ADAL" clId="{8EF7DA27-93E7-40F5-A031-89514C6C9093}" dt="2023-11-08T22:47:31.182" v="751"/>
          <ac:spMkLst>
            <pc:docMk/>
            <pc:sldMk cId="3911939159" sldId="455"/>
            <ac:spMk id="3" creationId="{C503E7D2-9511-43C0-B42C-8B18B0B065E6}"/>
          </ac:spMkLst>
        </pc:spChg>
        <pc:spChg chg="add mod">
          <ac:chgData name="Harkirat Mann" userId="8409a853-a200-4367-b12c-aab4606e04ea" providerId="ADAL" clId="{8EF7DA27-93E7-40F5-A031-89514C6C9093}" dt="2023-11-08T22:47:55.686" v="819" actId="1036"/>
          <ac:spMkLst>
            <pc:docMk/>
            <pc:sldMk cId="3911939159" sldId="455"/>
            <ac:spMk id="4" creationId="{AB6016EC-DA8D-46DB-843A-7EDCE13905A1}"/>
          </ac:spMkLst>
        </pc:spChg>
        <pc:spChg chg="add del mod">
          <ac:chgData name="Harkirat Mann" userId="8409a853-a200-4367-b12c-aab4606e04ea" providerId="ADAL" clId="{8EF7DA27-93E7-40F5-A031-89514C6C9093}" dt="2023-11-08T22:47:50.113" v="799" actId="478"/>
          <ac:spMkLst>
            <pc:docMk/>
            <pc:sldMk cId="3911939159" sldId="455"/>
            <ac:spMk id="5" creationId="{0CFBA2AA-C983-41E7-AF5C-AA9AD68CD3B7}"/>
          </ac:spMkLst>
        </pc:spChg>
      </pc:sldChg>
    </pc:docChg>
  </pc:docChgLst>
  <pc:docChgLst>
    <pc:chgData name="Harkirat Mann" userId="8409a853-a200-4367-b12c-aab4606e04ea" providerId="ADAL" clId="{ED4CD695-41B4-4884-B501-C3105FEE5E12}"/>
    <pc:docChg chg="addSld modSld">
      <pc:chgData name="Harkirat Mann" userId="8409a853-a200-4367-b12c-aab4606e04ea" providerId="ADAL" clId="{ED4CD695-41B4-4884-B501-C3105FEE5E12}" dt="2023-08-18T01:18:33.523" v="14" actId="255"/>
      <pc:docMkLst>
        <pc:docMk/>
      </pc:docMkLst>
      <pc:sldChg chg="modSp">
        <pc:chgData name="Harkirat Mann" userId="8409a853-a200-4367-b12c-aab4606e04ea" providerId="ADAL" clId="{ED4CD695-41B4-4884-B501-C3105FEE5E12}" dt="2023-08-18T00:34:13.020" v="2" actId="255"/>
        <pc:sldMkLst>
          <pc:docMk/>
          <pc:sldMk cId="2180366204" sldId="279"/>
        </pc:sldMkLst>
        <pc:spChg chg="mod">
          <ac:chgData name="Harkirat Mann" userId="8409a853-a200-4367-b12c-aab4606e04ea" providerId="ADAL" clId="{ED4CD695-41B4-4884-B501-C3105FEE5E12}" dt="2023-08-18T00:34:13.020" v="2" actId="255"/>
          <ac:spMkLst>
            <pc:docMk/>
            <pc:sldMk cId="2180366204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2142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/>
          <a:p>
            <a:fld id="{B3D2B377-CF7E-8F44-A32D-7E519906999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6" y="6176964"/>
            <a:ext cx="123822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5338806" y="-21266"/>
            <a:ext cx="3799879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5338806" y="-21266"/>
            <a:ext cx="3799879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58340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1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352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0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sz="2400" noProof="0" dirty="0"/>
              <a:t>Second level</a:t>
            </a:r>
          </a:p>
          <a:p>
            <a:pPr lvl="2"/>
            <a:r>
              <a:rPr lang="en-US" sz="2000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5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sz="2400" noProof="0" dirty="0"/>
              <a:t>Second level</a:t>
            </a:r>
          </a:p>
          <a:p>
            <a:pPr lvl="2"/>
            <a:r>
              <a:rPr lang="en-US" sz="2000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8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12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55" r:id="rId11"/>
    <p:sldLayoutId id="2147483657" r:id="rId12"/>
    <p:sldLayoutId id="214748365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piderfoot-a-automate-osint-framework-in-kali-linu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ITSC 206: </a:t>
            </a:r>
            <a:r>
              <a:rPr lang="en-CA" sz="3600" dirty="0" err="1"/>
              <a:t>Pentesting</a:t>
            </a:r>
            <a:r>
              <a:rPr lang="en-CA" sz="3600" dirty="0"/>
              <a:t> tools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833764"/>
            <a:ext cx="4353169" cy="675789"/>
          </a:xfrm>
        </p:spPr>
        <p:txBody>
          <a:bodyPr>
            <a:normAutofit/>
          </a:bodyPr>
          <a:lstStyle/>
          <a:p>
            <a:r>
              <a:rPr lang="en-US" dirty="0"/>
              <a:t>Harkirat Mann, ISS Instructor,</a:t>
            </a:r>
          </a:p>
          <a:p>
            <a:r>
              <a:rPr lang="en-US" dirty="0"/>
              <a:t>SADT, SAIT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5A6C9-58CB-408B-9C3D-9131A7454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VULNERABILITY SCANNING </a:t>
            </a:r>
          </a:p>
        </p:txBody>
      </p:sp>
    </p:spTree>
    <p:extLst>
      <p:ext uri="{BB962C8B-B14F-4D97-AF65-F5344CB8AC3E}">
        <p14:creationId xmlns:p14="http://schemas.microsoft.com/office/powerpoint/2010/main" val="27731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7232-2F70-47A0-A67A-6DD26E1D4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0470-0DA7-494E-95AC-5B4073D6C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</p:spPr>
        <p:txBody>
          <a:bodyPr/>
          <a:lstStyle/>
          <a:p>
            <a:r>
              <a:rPr lang="en-US" sz="1600" b="1" dirty="0"/>
              <a:t>OpenVAS (Open Vulnerability Assessment System):</a:t>
            </a:r>
            <a:r>
              <a:rPr lang="en-US" sz="1600" dirty="0"/>
              <a:t> An open-source, full-featured vulnerability scanner that helps identify security issues in systems and networks. It offers both a community edition and a commercial version.</a:t>
            </a:r>
          </a:p>
          <a:p>
            <a:r>
              <a:rPr lang="en-US" sz="1600" b="1" dirty="0"/>
              <a:t>Nessus:</a:t>
            </a:r>
            <a:r>
              <a:rPr lang="en-US" sz="1600" dirty="0"/>
              <a:t> A widely-used vulnerability scanner that comes in both free and commercial versions. It features a large database of known vulnerabilities and supports extensive reporting.</a:t>
            </a:r>
          </a:p>
          <a:p>
            <a:r>
              <a:rPr lang="en-US" sz="1600" b="1" dirty="0"/>
              <a:t>Qualys Vulnerability Management:</a:t>
            </a:r>
            <a:r>
              <a:rPr lang="en-US" sz="1600" dirty="0"/>
              <a:t> A cloud-based vulnerability management solution that provides automated scanning and reporting capabilities.</a:t>
            </a:r>
          </a:p>
          <a:p>
            <a:r>
              <a:rPr lang="en-US" sz="1600" b="1" dirty="0"/>
              <a:t>Nexpose (Rapid7 </a:t>
            </a:r>
            <a:r>
              <a:rPr lang="en-US" sz="1600" b="1" dirty="0" err="1"/>
              <a:t>InsightVM</a:t>
            </a:r>
            <a:r>
              <a:rPr lang="en-US" sz="1600" b="1" dirty="0"/>
              <a:t>):</a:t>
            </a:r>
            <a:r>
              <a:rPr lang="en-US" sz="1600" dirty="0"/>
              <a:t> A vulnerability management and assessment tool that offers automated asset discovery and vulnerability scanning.</a:t>
            </a:r>
          </a:p>
          <a:p>
            <a:r>
              <a:rPr lang="en-US" sz="1600" b="1" dirty="0"/>
              <a:t>Retina Network Security Scanner:</a:t>
            </a:r>
            <a:r>
              <a:rPr lang="en-US" sz="1600" dirty="0"/>
              <a:t> A vulnerability assessment tool from </a:t>
            </a:r>
            <a:r>
              <a:rPr lang="en-US" sz="1600" dirty="0" err="1"/>
              <a:t>BeyondTrust</a:t>
            </a:r>
            <a:r>
              <a:rPr lang="en-US" sz="1600" dirty="0"/>
              <a:t> that scans a wide range of assets and helps prioritize remediation efforts.</a:t>
            </a:r>
          </a:p>
          <a:p>
            <a:r>
              <a:rPr lang="en-US" sz="1600" b="1" dirty="0" err="1"/>
              <a:t>Acunetix</a:t>
            </a:r>
            <a:r>
              <a:rPr lang="en-US" sz="1600" b="1" dirty="0"/>
              <a:t>:</a:t>
            </a:r>
            <a:r>
              <a:rPr lang="en-US" sz="1600" dirty="0"/>
              <a:t> A web vulnerability scanner that specializes in identifying issues in web applications, including SQL injection, cross-site scripting, and other web-related vulnerabilities.</a:t>
            </a:r>
          </a:p>
          <a:p>
            <a:r>
              <a:rPr lang="en-US" sz="1600" b="1" dirty="0"/>
              <a:t>Burp Suite:</a:t>
            </a:r>
            <a:r>
              <a:rPr lang="en-US" sz="1600" dirty="0"/>
              <a:t> While primarily a web application security tool, Burp Suite can also be used for vulnerability scanning, particularly for web-based applications.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283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E0AB-44FC-40E6-8A97-C770FD551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68EA-227E-4EC4-ACCC-4DCF66468E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OpenVAS </a:t>
            </a:r>
            <a:r>
              <a:rPr lang="en-US" sz="1600" b="1" dirty="0" err="1"/>
              <a:t>Greenbone</a:t>
            </a:r>
            <a:r>
              <a:rPr lang="en-US" sz="1600" b="1" dirty="0"/>
              <a:t> Security Assistant (GSA):</a:t>
            </a:r>
            <a:r>
              <a:rPr lang="en-US" sz="1600" dirty="0"/>
              <a:t> The web-based interface for OpenVAS, which provides a user-friendly way to configure and manage vulnerability scans.</a:t>
            </a:r>
          </a:p>
          <a:p>
            <a:r>
              <a:rPr lang="en-US" sz="1600" b="1" dirty="0"/>
              <a:t>Qualys Web Application Scanning (WAS):</a:t>
            </a:r>
            <a:r>
              <a:rPr lang="en-US" sz="1600" dirty="0"/>
              <a:t> Part of the Qualys suite, this tool focuses on scanning and identifying vulnerabilities in web applications.</a:t>
            </a:r>
          </a:p>
          <a:p>
            <a:r>
              <a:rPr lang="en-US" sz="1600" b="1" dirty="0"/>
              <a:t>Nexpose (Rapid7 </a:t>
            </a:r>
            <a:r>
              <a:rPr lang="en-US" sz="1600" b="1" dirty="0" err="1"/>
              <a:t>InsightAppSec</a:t>
            </a:r>
            <a:r>
              <a:rPr lang="en-US" sz="1600" b="1" dirty="0"/>
              <a:t>):</a:t>
            </a:r>
            <a:r>
              <a:rPr lang="en-US" sz="1600" dirty="0"/>
              <a:t> A tool that combines dynamic application security testing (DAST) and interactive application security testing (IAST) for comprehensive web application vulnerability scanning.</a:t>
            </a:r>
          </a:p>
          <a:p>
            <a:r>
              <a:rPr lang="en-US" sz="1600" b="1" dirty="0"/>
              <a:t>Tenable.io:</a:t>
            </a:r>
            <a:r>
              <a:rPr lang="en-US" sz="1600" dirty="0"/>
              <a:t> A cloud-based vulnerability management solution that includes both asset discovery and vulnerability scanning features.</a:t>
            </a:r>
          </a:p>
          <a:p>
            <a:r>
              <a:rPr lang="en-US" sz="1600" b="1" dirty="0" err="1"/>
              <a:t>Nikto</a:t>
            </a:r>
            <a:r>
              <a:rPr lang="en-US" sz="1600" b="1" dirty="0"/>
              <a:t>:</a:t>
            </a:r>
            <a:r>
              <a:rPr lang="en-US" sz="1600" dirty="0"/>
              <a:t> A web server scanner that identifies known vulnerabilities and misconfigurations in web servers and web applications.</a:t>
            </a:r>
          </a:p>
          <a:p>
            <a:r>
              <a:rPr lang="en-US" sz="1600" b="1" dirty="0"/>
              <a:t>Wapiti:</a:t>
            </a:r>
            <a:r>
              <a:rPr lang="en-US" sz="1600" dirty="0"/>
              <a:t> An open-source web application vulnerability scanner that identifies issues like SQL injection, cross-site scripting, and file inclusion.</a:t>
            </a:r>
          </a:p>
          <a:p>
            <a:r>
              <a:rPr lang="en-US" sz="1600" b="1" dirty="0" err="1"/>
              <a:t>Vuls</a:t>
            </a:r>
            <a:r>
              <a:rPr lang="en-US" sz="1600" b="1" dirty="0"/>
              <a:t>:</a:t>
            </a:r>
            <a:r>
              <a:rPr lang="en-US" sz="1600" dirty="0"/>
              <a:t> An open-source vulnerability scanner for Linux and Unix-based systems that focuses on identifying vulnerabilities in operating system packages and software.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75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B0E4-A5F0-400C-82B5-787518B41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8034-5479-4B68-ACA4-860DF854E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  <a:p>
            <a:r>
              <a:rPr lang="en-US" dirty="0"/>
              <a:t>Nmap</a:t>
            </a:r>
          </a:p>
        </p:txBody>
      </p:sp>
    </p:spTree>
    <p:extLst>
      <p:ext uri="{BB962C8B-B14F-4D97-AF65-F5344CB8AC3E}">
        <p14:creationId xmlns:p14="http://schemas.microsoft.com/office/powerpoint/2010/main" val="3163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6D3E0-2DB6-43ED-921B-DB53B8DCF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EXPLOITATION TOOLS</a:t>
            </a:r>
          </a:p>
        </p:txBody>
      </p:sp>
    </p:spTree>
    <p:extLst>
      <p:ext uri="{BB962C8B-B14F-4D97-AF65-F5344CB8AC3E}">
        <p14:creationId xmlns:p14="http://schemas.microsoft.com/office/powerpoint/2010/main" val="136532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65026-192C-4B84-8DB2-F11CF4D28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Exploitation: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D278B-8194-40D9-976A-56E91DD879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Metasploit: A penetration testing framework with a vast collection of exploits and payloads.</a:t>
            </a:r>
          </a:p>
          <a:p>
            <a:r>
              <a:rPr lang="en-US" dirty="0"/>
              <a:t>Burp Suite: A web vulnerability scanner and proxy tool for web application security testing.</a:t>
            </a:r>
          </a:p>
          <a:p>
            <a:r>
              <a:rPr lang="en-US" dirty="0" err="1"/>
              <a:t>SQLMap</a:t>
            </a:r>
            <a:r>
              <a:rPr lang="en-US" dirty="0"/>
              <a:t>: A tool for detecting and exploiting SQL injection vulnerabilities in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7802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7A35-C026-47C2-845F-070C5150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4BE6-CD27-4DBA-B487-DCF68E974E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CrackMapExec</a:t>
            </a:r>
            <a:r>
              <a:rPr lang="en-US" b="1" dirty="0"/>
              <a:t> (CME):</a:t>
            </a:r>
            <a:r>
              <a:rPr lang="en-US" dirty="0"/>
              <a:t> A post-exploitation tool that can be used to automate various post-exploitation tasks, including lateral movement within a network.</a:t>
            </a:r>
          </a:p>
          <a:p>
            <a:r>
              <a:rPr lang="en-US" b="1" dirty="0" err="1"/>
              <a:t>RouterSploit</a:t>
            </a:r>
            <a:r>
              <a:rPr lang="en-US" b="1" dirty="0"/>
              <a:t>:</a:t>
            </a:r>
            <a:r>
              <a:rPr lang="en-US" dirty="0"/>
              <a:t> A framework specifically designed to assess and exploit vulnerabilities in routers and network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5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76AE3-21E6-4CAB-9CCE-2C5527C0F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004" y="1915465"/>
            <a:ext cx="5133996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PASSWORD CRACKING TOOLS</a:t>
            </a:r>
          </a:p>
        </p:txBody>
      </p:sp>
    </p:spTree>
    <p:extLst>
      <p:ext uri="{BB962C8B-B14F-4D97-AF65-F5344CB8AC3E}">
        <p14:creationId xmlns:p14="http://schemas.microsoft.com/office/powerpoint/2010/main" val="307656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93D64-915F-4BA5-BBEB-FA7F92A49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0B1AE0-5B2E-4353-81F8-862890A7D2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4. Password Cracking:</a:t>
            </a:r>
            <a:endParaRPr lang="en-US" dirty="0"/>
          </a:p>
          <a:p>
            <a:r>
              <a:rPr lang="en-US" b="1" dirty="0"/>
              <a:t>John the Ripper</a:t>
            </a:r>
            <a:r>
              <a:rPr lang="en-US" dirty="0"/>
              <a:t>: A powerful and fast password cracking tool.</a:t>
            </a:r>
          </a:p>
          <a:p>
            <a:r>
              <a:rPr lang="en-US" b="1" dirty="0"/>
              <a:t>Hydra:</a:t>
            </a:r>
            <a:r>
              <a:rPr lang="en-US" dirty="0"/>
              <a:t> A fast and flexible password-cracking tool that supports various protocols and services, including SSH, FTP, and HTTP.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32A2E0-890F-40E3-BA2C-472F4A31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004" y="2223376"/>
            <a:ext cx="513399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POST EXPLOITATION &amp; PRIVELEGE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415772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PENETRATION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B02D-D46B-4264-80FE-F8DA3148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72A2-0582-46BF-83D3-862FC9743F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7. Post-Exploitation and Privilege Escalation:</a:t>
            </a:r>
            <a:endParaRPr lang="en-US" dirty="0"/>
          </a:p>
          <a:p>
            <a:r>
              <a:rPr lang="en-US" dirty="0" err="1"/>
              <a:t>PowerSploit</a:t>
            </a:r>
            <a:r>
              <a:rPr lang="en-US" dirty="0"/>
              <a:t>: A collection of PowerShell scripts for post-exploitation tasks.</a:t>
            </a:r>
          </a:p>
          <a:p>
            <a:r>
              <a:rPr lang="en-US" dirty="0"/>
              <a:t>Windows-Exploit-</a:t>
            </a:r>
            <a:r>
              <a:rPr lang="en-US" dirty="0" err="1"/>
              <a:t>Suggester</a:t>
            </a:r>
            <a:r>
              <a:rPr lang="en-US" dirty="0"/>
              <a:t>: A tool for identifying vulnerabilities on Windows systems.</a:t>
            </a:r>
          </a:p>
          <a:p>
            <a:r>
              <a:rPr lang="en-US" dirty="0" err="1"/>
              <a:t>LinEnum</a:t>
            </a:r>
            <a:r>
              <a:rPr lang="en-US" dirty="0"/>
              <a:t>: A script for local Linux privilege escalation checks.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2C47-7C10-4E57-86C7-2BA3FF1E4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SNIFFING TOOLS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4931BE-0863-47AA-AE1D-F3B193E51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1971-93BC-4515-A6F6-3B34BB8D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2BE4-58D6-4192-851A-62BBE7E7FB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9. Sniffing and Network Analysis:</a:t>
            </a:r>
            <a:endParaRPr lang="en-US" dirty="0"/>
          </a:p>
          <a:p>
            <a:r>
              <a:rPr lang="en-US" dirty="0"/>
              <a:t>Wireshark: A popular network protocol analyzer for inspecting data on a network.</a:t>
            </a:r>
          </a:p>
          <a:p>
            <a:r>
              <a:rPr lang="en-US" dirty="0" err="1"/>
              <a:t>Tcpdump</a:t>
            </a:r>
            <a:r>
              <a:rPr lang="en-US" dirty="0"/>
              <a:t>: A command-line packet capture tool for Unix-like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A4A824-FC30-4C23-94BA-87DFB69C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004" y="2223376"/>
            <a:ext cx="5133996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SOCIAL ENGINEERING TOOLS</a:t>
            </a:r>
          </a:p>
        </p:txBody>
      </p:sp>
    </p:spTree>
    <p:extLst>
      <p:ext uri="{BB962C8B-B14F-4D97-AF65-F5344CB8AC3E}">
        <p14:creationId xmlns:p14="http://schemas.microsoft.com/office/powerpoint/2010/main" val="152267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061D-841D-446D-A28A-5C715903D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Social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9BC0-5EFE-4F2F-8652-E0847FDA5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Social-Engineer Toolkit (SET): A framework for performing social engineering attacks.</a:t>
            </a:r>
          </a:p>
          <a:p>
            <a:r>
              <a:rPr lang="en-US" dirty="0" err="1"/>
              <a:t>GoPhish</a:t>
            </a:r>
            <a:r>
              <a:rPr lang="en-US" dirty="0"/>
              <a:t>: An open-source phishing framework for simulating phishing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016EC-DA8D-46DB-843A-7EDCE139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004" y="1784837"/>
            <a:ext cx="5133996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 APPLICATION TOOLS</a:t>
            </a:r>
          </a:p>
        </p:txBody>
      </p:sp>
    </p:spTree>
    <p:extLst>
      <p:ext uri="{BB962C8B-B14F-4D97-AF65-F5344CB8AC3E}">
        <p14:creationId xmlns:p14="http://schemas.microsoft.com/office/powerpoint/2010/main" val="391193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625-EC40-4653-BF9D-CC1B30A7D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Testing: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1405-C443-44B5-B2C7-E9589BD63A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APKTool</a:t>
            </a:r>
            <a:r>
              <a:rPr lang="en-US" dirty="0"/>
              <a:t>: A tool for decompiling and analyzing Android application packages. </a:t>
            </a:r>
          </a:p>
          <a:p>
            <a:r>
              <a:rPr lang="en-US" dirty="0" err="1"/>
              <a:t>MobSF</a:t>
            </a:r>
            <a:r>
              <a:rPr lang="en-US" dirty="0"/>
              <a:t> (Mobile Security Framework): A mobile application assessment tool for Android and 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Penetration testing, or </a:t>
            </a:r>
            <a:r>
              <a:rPr lang="en-US" dirty="0" err="1"/>
              <a:t>pentesting</a:t>
            </a:r>
            <a:r>
              <a:rPr lang="en-US" dirty="0"/>
              <a:t>, involves simulating cyberattacks to identify vulnerabilities in a system, network, or application. </a:t>
            </a:r>
          </a:p>
          <a:p>
            <a:r>
              <a:rPr lang="en-US" dirty="0"/>
              <a:t>There are numerous tools available for </a:t>
            </a:r>
            <a:r>
              <a:rPr lang="en-US" dirty="0" err="1"/>
              <a:t>pentesters</a:t>
            </a:r>
            <a:r>
              <a:rPr lang="en-US" dirty="0"/>
              <a:t> to perform these assessments.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7161A7-D4C0-42E4-BC11-00F602F0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004" y="1971450"/>
            <a:ext cx="5133996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PENTESTING TOOLS</a:t>
            </a:r>
          </a:p>
        </p:txBody>
      </p:sp>
    </p:spTree>
    <p:extLst>
      <p:ext uri="{BB962C8B-B14F-4D97-AF65-F5344CB8AC3E}">
        <p14:creationId xmlns:p14="http://schemas.microsoft.com/office/powerpoint/2010/main" val="40543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E25BA-A2A5-4907-9248-00623F0DC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INFORMATION GATHERING</a:t>
            </a:r>
          </a:p>
        </p:txBody>
      </p:sp>
    </p:spTree>
    <p:extLst>
      <p:ext uri="{BB962C8B-B14F-4D97-AF65-F5344CB8AC3E}">
        <p14:creationId xmlns:p14="http://schemas.microsoft.com/office/powerpoint/2010/main" val="65022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FEECE3-ACB4-4C68-8767-F928E468CB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Nmap:</a:t>
            </a:r>
            <a:r>
              <a:rPr lang="en-US" sz="2400" dirty="0"/>
              <a:t> A versatile network scanner used to discover hosts, open ports, and services running on a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Recon-ng:</a:t>
            </a:r>
            <a:r>
              <a:rPr lang="en-US" sz="2400" dirty="0"/>
              <a:t> A full-featured reconnaissance framework for gathering information about a target, including subdomains, emails,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Shodan:</a:t>
            </a:r>
            <a:r>
              <a:rPr lang="en-US" sz="2400" dirty="0"/>
              <a:t> A search engine that scans the internet for connected devices and services, providing detailed information about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theHarvester</a:t>
            </a:r>
            <a:r>
              <a:rPr lang="en-US" sz="2400" b="1" dirty="0"/>
              <a:t>:</a:t>
            </a:r>
            <a:r>
              <a:rPr lang="en-US" sz="2400" dirty="0"/>
              <a:t> A tool for gathering email addresses, subdomains, and other information from public sources and search engines.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0419FF-A9F1-475C-872A-9FB535BD2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Information Gathering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5E6-C6B9-4ECC-8633-AB68CD377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2947-89C4-4101-BBCC-CDD217FEA9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0" y="380760"/>
            <a:ext cx="7840663" cy="496726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b="1" dirty="0" err="1"/>
              <a:t>Maltego</a:t>
            </a:r>
            <a:r>
              <a:rPr lang="en-US" sz="2400" b="1" dirty="0"/>
              <a:t>:</a:t>
            </a:r>
            <a:r>
              <a:rPr lang="en-US" sz="2400" dirty="0"/>
              <a:t> A versatile information-gathering tool that visualizes relationships between data and generates graphs to aid in understanding the attack surface.</a:t>
            </a:r>
          </a:p>
          <a:p>
            <a:r>
              <a:rPr lang="en-US" sz="2400" b="1" dirty="0" err="1"/>
              <a:t>SpiderFoot</a:t>
            </a:r>
            <a:r>
              <a:rPr lang="en-US" sz="2400" b="1" dirty="0"/>
              <a:t>:</a:t>
            </a:r>
            <a:r>
              <a:rPr lang="en-US" sz="2400" dirty="0"/>
              <a:t> An open-source OSINT (Open Source Intelligence) automation tool that collects data from various online sources and presents it in a clear format. </a:t>
            </a:r>
            <a:r>
              <a:rPr lang="en-US" sz="2400" dirty="0" err="1">
                <a:hlinkClick r:id="rId2"/>
              </a:rPr>
              <a:t>SpiderFoot</a:t>
            </a:r>
            <a:r>
              <a:rPr lang="en-US" sz="2400" dirty="0">
                <a:hlinkClick r:id="rId2"/>
              </a:rPr>
              <a:t> – A Automate OSINT Framework in Kali Linux - </a:t>
            </a:r>
            <a:r>
              <a:rPr lang="en-US" sz="2400" dirty="0" err="1">
                <a:hlinkClick r:id="rId2"/>
              </a:rPr>
              <a:t>GeeksforGeeks</a:t>
            </a:r>
            <a:endParaRPr lang="en-US" sz="2400" dirty="0"/>
          </a:p>
          <a:p>
            <a:r>
              <a:rPr lang="en-US" sz="2400" b="1" dirty="0"/>
              <a:t>Amass:</a:t>
            </a:r>
            <a:r>
              <a:rPr lang="en-US" sz="2400" dirty="0"/>
              <a:t> An open-source tool for information gathering that helps in discovering subdomains and other related data about a target.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03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CF95-4BC4-415B-9B07-0F7EA95CE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8C6-F0B2-45A7-96AC-5D47BFC3FC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Netdiscover</a:t>
            </a:r>
            <a:r>
              <a:rPr lang="en-US" b="1" dirty="0"/>
              <a:t>:</a:t>
            </a:r>
            <a:r>
              <a:rPr lang="en-US" dirty="0"/>
              <a:t> A simple but effective network discovery and scanning tool used for finding hosts on a local network.</a:t>
            </a:r>
          </a:p>
          <a:p>
            <a:r>
              <a:rPr lang="en-US" b="1" dirty="0"/>
              <a:t>Sn1per:</a:t>
            </a:r>
            <a:r>
              <a:rPr lang="en-US" dirty="0"/>
              <a:t> An automated scanner that gathers information about web applications and networks and provides vulnerability scanning and enumeration capabilities.</a:t>
            </a:r>
          </a:p>
          <a:p>
            <a:r>
              <a:rPr lang="en-US" b="1" dirty="0"/>
              <a:t>h8mail: 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E5FEF-6688-4E74-A89F-A219633B17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Recon-ng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SpiderFoot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Whatweb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FCD63-87F7-4227-85F6-6E362DC57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091859683"/>
      </p:ext>
    </p:extLst>
  </p:cSld>
  <p:clrMapOvr>
    <a:masterClrMapping/>
  </p:clrMapOvr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17154</TotalTime>
  <Words>899</Words>
  <Application>Microsoft Office PowerPoint</Application>
  <PresentationFormat>On-screen Show (4:3)</PresentationFormat>
  <Paragraphs>76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Titillium Lt</vt:lpstr>
      <vt:lpstr>Verdana</vt:lpstr>
      <vt:lpstr>Wingdings</vt:lpstr>
      <vt:lpstr>ER Master_2015</vt:lpstr>
      <vt:lpstr>ITSC 206: Pentesting tools</vt:lpstr>
      <vt:lpstr>PENETRATION TESTING</vt:lpstr>
      <vt:lpstr>PowerPoint Presentation</vt:lpstr>
      <vt:lpstr>LIST OF PENTESTING TOOLS</vt:lpstr>
      <vt:lpstr>INFORMATION GATHERING</vt:lpstr>
      <vt:lpstr> Information Gathering </vt:lpstr>
      <vt:lpstr>PowerPoint Presentation</vt:lpstr>
      <vt:lpstr>PowerPoint Presentation</vt:lpstr>
      <vt:lpstr>TASKS</vt:lpstr>
      <vt:lpstr>VULNERABILITY SCANNING </vt:lpstr>
      <vt:lpstr>PowerPoint Presentation</vt:lpstr>
      <vt:lpstr>PowerPoint Presentation</vt:lpstr>
      <vt:lpstr>TASKS</vt:lpstr>
      <vt:lpstr>EXPLOITATION TOOLS</vt:lpstr>
      <vt:lpstr>Exploitation: </vt:lpstr>
      <vt:lpstr>PowerPoint Presentation</vt:lpstr>
      <vt:lpstr>PASSWORD CRACKING TOOLS</vt:lpstr>
      <vt:lpstr>PowerPoint Presentation</vt:lpstr>
      <vt:lpstr>POST EXPLOITATION &amp; PRIVELEGE ESCALATION</vt:lpstr>
      <vt:lpstr>PowerPoint Presentation</vt:lpstr>
      <vt:lpstr>SNIFFING TOOLS</vt:lpstr>
      <vt:lpstr>PowerPoint Presentation</vt:lpstr>
      <vt:lpstr>SOCIAL ENGINEERING TOOLS</vt:lpstr>
      <vt:lpstr>Social Engineering </vt:lpstr>
      <vt:lpstr>MOBILE APPLICATION TOOLS</vt:lpstr>
      <vt:lpstr>Mobile Application Testing: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Harkirat Mann</cp:lastModifiedBy>
  <cp:revision>115</cp:revision>
  <dcterms:created xsi:type="dcterms:W3CDTF">2016-04-05T14:17:30Z</dcterms:created>
  <dcterms:modified xsi:type="dcterms:W3CDTF">2023-11-08T22:48:15Z</dcterms:modified>
</cp:coreProperties>
</file>