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8" r:id="rId6"/>
    <p:sldId id="257" r:id="rId7"/>
    <p:sldId id="279" r:id="rId8"/>
    <p:sldId id="280" r:id="rId9"/>
    <p:sldId id="289" r:id="rId10"/>
    <p:sldId id="290" r:id="rId11"/>
    <p:sldId id="288" r:id="rId12"/>
    <p:sldId id="292" r:id="rId13"/>
    <p:sldId id="29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9CF754-CD98-4110-ABC4-633B92D2525A}" v="16" dt="2024-06-12T17:20:42.7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655" autoAdjust="0"/>
  </p:normalViewPr>
  <p:slideViewPr>
    <p:cSldViewPr snapToGrid="0">
      <p:cViewPr varScale="1">
        <p:scale>
          <a:sx n="75" d="100"/>
          <a:sy n="75" d="100"/>
        </p:scale>
        <p:origin x="974" y="48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Harkness" userId="07834199a4e9f139" providerId="LiveId" clId="{719CF754-CD98-4110-ABC4-633B92D2525A}"/>
    <pc:docChg chg="undo custSel addSld delSld modSld sldOrd">
      <pc:chgData name="Michael Harkness" userId="07834199a4e9f139" providerId="LiveId" clId="{719CF754-CD98-4110-ABC4-633B92D2525A}" dt="2024-06-12T17:21:16.572" v="793" actId="121"/>
      <pc:docMkLst>
        <pc:docMk/>
      </pc:docMkLst>
      <pc:sldChg chg="modSp mod">
        <pc:chgData name="Michael Harkness" userId="07834199a4e9f139" providerId="LiveId" clId="{719CF754-CD98-4110-ABC4-633B92D2525A}" dt="2024-06-08T00:58:15.016" v="559" actId="255"/>
        <pc:sldMkLst>
          <pc:docMk/>
          <pc:sldMk cId="2586058810" sldId="256"/>
        </pc:sldMkLst>
        <pc:spChg chg="mod">
          <ac:chgData name="Michael Harkness" userId="07834199a4e9f139" providerId="LiveId" clId="{719CF754-CD98-4110-ABC4-633B92D2525A}" dt="2024-06-08T00:58:15.016" v="559" actId="255"/>
          <ac:spMkLst>
            <pc:docMk/>
            <pc:sldMk cId="2586058810" sldId="256"/>
            <ac:spMk id="2" creationId="{CFE75451-6A4B-484B-9ED1-353CCE25B0F4}"/>
          </ac:spMkLst>
        </pc:spChg>
      </pc:sldChg>
      <pc:sldChg chg="addSp delSp modSp mod modClrScheme chgLayout">
        <pc:chgData name="Michael Harkness" userId="07834199a4e9f139" providerId="LiveId" clId="{719CF754-CD98-4110-ABC4-633B92D2525A}" dt="2024-06-12T17:21:16.572" v="793" actId="121"/>
        <pc:sldMkLst>
          <pc:docMk/>
          <pc:sldMk cId="1713219598" sldId="257"/>
        </pc:sldMkLst>
        <pc:spChg chg="mod">
          <ac:chgData name="Michael Harkness" userId="07834199a4e9f139" providerId="LiveId" clId="{719CF754-CD98-4110-ABC4-633B92D2525A}" dt="2024-06-12T17:01:53.989" v="760" actId="14100"/>
          <ac:spMkLst>
            <pc:docMk/>
            <pc:sldMk cId="1713219598" sldId="257"/>
            <ac:spMk id="2" creationId="{1BEF5859-10C9-4588-9727-B9362E26C29D}"/>
          </ac:spMkLst>
        </pc:spChg>
        <pc:spChg chg="del mod">
          <ac:chgData name="Michael Harkness" userId="07834199a4e9f139" providerId="LiveId" clId="{719CF754-CD98-4110-ABC4-633B92D2525A}" dt="2024-06-07T23:31:19.489" v="19" actId="478"/>
          <ac:spMkLst>
            <pc:docMk/>
            <pc:sldMk cId="1713219598" sldId="257"/>
            <ac:spMk id="3" creationId="{5671D7E5-EF66-4BCD-8DAA-E9061157F0BE}"/>
          </ac:spMkLst>
        </pc:spChg>
        <pc:spChg chg="mod">
          <ac:chgData name="Michael Harkness" userId="07834199a4e9f139" providerId="LiveId" clId="{719CF754-CD98-4110-ABC4-633B92D2525A}" dt="2024-06-07T23:10:44.813" v="15" actId="26606"/>
          <ac:spMkLst>
            <pc:docMk/>
            <pc:sldMk cId="1713219598" sldId="257"/>
            <ac:spMk id="5" creationId="{B02A8827-B1A1-2D2F-D6DD-E886B886C43E}"/>
          </ac:spMkLst>
        </pc:spChg>
        <pc:graphicFrameChg chg="add mod modGraphic">
          <ac:chgData name="Michael Harkness" userId="07834199a4e9f139" providerId="LiveId" clId="{719CF754-CD98-4110-ABC4-633B92D2525A}" dt="2024-06-12T17:21:16.572" v="793" actId="121"/>
          <ac:graphicFrameMkLst>
            <pc:docMk/>
            <pc:sldMk cId="1713219598" sldId="257"/>
            <ac:graphicFrameMk id="3" creationId="{7D985DC1-DA3D-0D5A-2C87-F3C4D459D116}"/>
          </ac:graphicFrameMkLst>
        </pc:graphicFrameChg>
        <pc:graphicFrameChg chg="add del mod modGraphic">
          <ac:chgData name="Michael Harkness" userId="07834199a4e9f139" providerId="LiveId" clId="{719CF754-CD98-4110-ABC4-633B92D2525A}" dt="2024-06-12T17:20:45.828" v="789" actId="478"/>
          <ac:graphicFrameMkLst>
            <pc:docMk/>
            <pc:sldMk cId="1713219598" sldId="257"/>
            <ac:graphicFrameMk id="4" creationId="{1BF2EE8F-D8B1-8490-3AF5-FE778EB7BCD7}"/>
          </ac:graphicFrameMkLst>
        </pc:graphicFrameChg>
      </pc:sldChg>
      <pc:sldChg chg="del">
        <pc:chgData name="Michael Harkness" userId="07834199a4e9f139" providerId="LiveId" clId="{719CF754-CD98-4110-ABC4-633B92D2525A}" dt="2024-06-08T00:13:08.349" v="211" actId="2696"/>
        <pc:sldMkLst>
          <pc:docMk/>
          <pc:sldMk cId="3571516367" sldId="258"/>
        </pc:sldMkLst>
      </pc:sldChg>
      <pc:sldChg chg="del">
        <pc:chgData name="Michael Harkness" userId="07834199a4e9f139" providerId="LiveId" clId="{719CF754-CD98-4110-ABC4-633B92D2525A}" dt="2024-06-08T00:13:08.349" v="211" actId="2696"/>
        <pc:sldMkLst>
          <pc:docMk/>
          <pc:sldMk cId="1742861620" sldId="266"/>
        </pc:sldMkLst>
      </pc:sldChg>
      <pc:sldChg chg="del">
        <pc:chgData name="Michael Harkness" userId="07834199a4e9f139" providerId="LiveId" clId="{719CF754-CD98-4110-ABC4-633B92D2525A}" dt="2024-06-08T00:13:08.349" v="211" actId="2696"/>
        <pc:sldMkLst>
          <pc:docMk/>
          <pc:sldMk cId="1969787568" sldId="271"/>
        </pc:sldMkLst>
      </pc:sldChg>
      <pc:sldChg chg="addSp modSp mod modClrScheme chgLayout">
        <pc:chgData name="Michael Harkness" userId="07834199a4e9f139" providerId="LiveId" clId="{719CF754-CD98-4110-ABC4-633B92D2525A}" dt="2024-06-12T17:01:43.268" v="759" actId="27636"/>
        <pc:sldMkLst>
          <pc:docMk/>
          <pc:sldMk cId="608796113" sldId="278"/>
        </pc:sldMkLst>
        <pc:spChg chg="mod">
          <ac:chgData name="Michael Harkness" userId="07834199a4e9f139" providerId="LiveId" clId="{719CF754-CD98-4110-ABC4-633B92D2525A}" dt="2024-06-12T17:01:43.268" v="759" actId="27636"/>
          <ac:spMkLst>
            <pc:docMk/>
            <pc:sldMk cId="608796113" sldId="278"/>
            <ac:spMk id="2" creationId="{9528DBD1-DB29-D44F-FD5A-3071BB37EF37}"/>
          </ac:spMkLst>
        </pc:spChg>
        <pc:spChg chg="mod">
          <ac:chgData name="Michael Harkness" userId="07834199a4e9f139" providerId="LiveId" clId="{719CF754-CD98-4110-ABC4-633B92D2525A}" dt="2024-06-08T00:58:26.717" v="560" actId="12"/>
          <ac:spMkLst>
            <pc:docMk/>
            <pc:sldMk cId="608796113" sldId="278"/>
            <ac:spMk id="3" creationId="{B7CB88DA-2F8F-F425-35A3-9AEA0EBC048D}"/>
          </ac:spMkLst>
        </pc:spChg>
        <pc:spChg chg="add mod">
          <ac:chgData name="Michael Harkness" userId="07834199a4e9f139" providerId="LiveId" clId="{719CF754-CD98-4110-ABC4-633B92D2525A}" dt="2024-06-07T23:10:36.905" v="14" actId="26606"/>
          <ac:spMkLst>
            <pc:docMk/>
            <pc:sldMk cId="608796113" sldId="278"/>
            <ac:spMk id="8" creationId="{171CE31D-9A0C-EB78-5DED-5D789DBC288B}"/>
          </ac:spMkLst>
        </pc:spChg>
      </pc:sldChg>
      <pc:sldChg chg="addSp modSp mod modClrScheme chgLayout">
        <pc:chgData name="Michael Harkness" userId="07834199a4e9f139" providerId="LiveId" clId="{719CF754-CD98-4110-ABC4-633B92D2525A}" dt="2024-06-12T17:02:56.101" v="768" actId="1076"/>
        <pc:sldMkLst>
          <pc:docMk/>
          <pc:sldMk cId="2241459136" sldId="279"/>
        </pc:sldMkLst>
        <pc:spChg chg="mod ord">
          <ac:chgData name="Michael Harkness" userId="07834199a4e9f139" providerId="LiveId" clId="{719CF754-CD98-4110-ABC4-633B92D2525A}" dt="2024-06-12T17:02:56.101" v="768" actId="1076"/>
          <ac:spMkLst>
            <pc:docMk/>
            <pc:sldMk cId="2241459136" sldId="279"/>
            <ac:spMk id="2" creationId="{818AFA5E-469B-2BFC-9D4E-BD1EC6E48CA0}"/>
          </ac:spMkLst>
        </pc:spChg>
        <pc:spChg chg="add mod ord">
          <ac:chgData name="Michael Harkness" userId="07834199a4e9f139" providerId="LiveId" clId="{719CF754-CD98-4110-ABC4-633B92D2525A}" dt="2024-06-07T23:32:55.631" v="25" actId="700"/>
          <ac:spMkLst>
            <pc:docMk/>
            <pc:sldMk cId="2241459136" sldId="279"/>
            <ac:spMk id="5" creationId="{AC83406F-2AF2-C2AC-4E41-485646C820BC}"/>
          </ac:spMkLst>
        </pc:spChg>
        <pc:spChg chg="add mod ord">
          <ac:chgData name="Michael Harkness" userId="07834199a4e9f139" providerId="LiveId" clId="{719CF754-CD98-4110-ABC4-633B92D2525A}" dt="2024-06-07T23:32:55.631" v="25" actId="700"/>
          <ac:spMkLst>
            <pc:docMk/>
            <pc:sldMk cId="2241459136" sldId="279"/>
            <ac:spMk id="6" creationId="{DF105611-0F62-4771-2800-254725BA0C53}"/>
          </ac:spMkLst>
        </pc:spChg>
        <pc:spChg chg="add mod ord">
          <ac:chgData name="Michael Harkness" userId="07834199a4e9f139" providerId="LiveId" clId="{719CF754-CD98-4110-ABC4-633B92D2525A}" dt="2024-06-07T23:32:55.631" v="25" actId="700"/>
          <ac:spMkLst>
            <pc:docMk/>
            <pc:sldMk cId="2241459136" sldId="279"/>
            <ac:spMk id="7" creationId="{546742C6-6857-C525-97B9-7C980F5F95BA}"/>
          </ac:spMkLst>
        </pc:spChg>
        <pc:spChg chg="add mod ord">
          <ac:chgData name="Michael Harkness" userId="07834199a4e9f139" providerId="LiveId" clId="{719CF754-CD98-4110-ABC4-633B92D2525A}" dt="2024-06-07T23:32:55.631" v="25" actId="700"/>
          <ac:spMkLst>
            <pc:docMk/>
            <pc:sldMk cId="2241459136" sldId="279"/>
            <ac:spMk id="8" creationId="{D5A0BE80-32B0-2EA5-4D38-CEBE182F0400}"/>
          </ac:spMkLst>
        </pc:spChg>
        <pc:picChg chg="add mod">
          <ac:chgData name="Michael Harkness" userId="07834199a4e9f139" providerId="LiveId" clId="{719CF754-CD98-4110-ABC4-633B92D2525A}" dt="2024-06-07T23:34:07.390" v="28" actId="1076"/>
          <ac:picMkLst>
            <pc:docMk/>
            <pc:sldMk cId="2241459136" sldId="279"/>
            <ac:picMk id="3" creationId="{44204050-88DD-4FF0-B987-D0487565917B}"/>
          </ac:picMkLst>
        </pc:picChg>
        <pc:picChg chg="add mod">
          <ac:chgData name="Michael Harkness" userId="07834199a4e9f139" providerId="LiveId" clId="{719CF754-CD98-4110-ABC4-633B92D2525A}" dt="2024-06-07T23:02:06.777" v="12" actId="1076"/>
          <ac:picMkLst>
            <pc:docMk/>
            <pc:sldMk cId="2241459136" sldId="279"/>
            <ac:picMk id="4" creationId="{19562E9C-E651-484C-A3BE-FEA2906567AB}"/>
          </ac:picMkLst>
        </pc:picChg>
        <pc:cxnChg chg="mod">
          <ac:chgData name="Michael Harkness" userId="07834199a4e9f139" providerId="LiveId" clId="{719CF754-CD98-4110-ABC4-633B92D2525A}" dt="2024-06-12T17:02:08.105" v="762" actId="1076"/>
          <ac:cxnSpMkLst>
            <pc:docMk/>
            <pc:sldMk cId="2241459136" sldId="279"/>
            <ac:cxnSpMk id="21" creationId="{944268F6-A361-9907-F87F-9C4377ECAE6D}"/>
          </ac:cxnSpMkLst>
        </pc:cxnChg>
      </pc:sldChg>
      <pc:sldChg chg="addSp delSp modSp mod ord modClrScheme chgLayout">
        <pc:chgData name="Michael Harkness" userId="07834199a4e9f139" providerId="LiveId" clId="{719CF754-CD98-4110-ABC4-633B92D2525A}" dt="2024-06-12T16:47:48.805" v="750" actId="27636"/>
        <pc:sldMkLst>
          <pc:docMk/>
          <pc:sldMk cId="334696707" sldId="280"/>
        </pc:sldMkLst>
        <pc:spChg chg="mod">
          <ac:chgData name="Michael Harkness" userId="07834199a4e9f139" providerId="LiveId" clId="{719CF754-CD98-4110-ABC4-633B92D2525A}" dt="2024-06-12T16:47:48.805" v="750" actId="27636"/>
          <ac:spMkLst>
            <pc:docMk/>
            <pc:sldMk cId="334696707" sldId="280"/>
            <ac:spMk id="2" creationId="{566C97BE-403B-122E-90D1-2788978A0B6F}"/>
          </ac:spMkLst>
        </pc:spChg>
        <pc:spChg chg="add mod">
          <ac:chgData name="Michael Harkness" userId="07834199a4e9f139" providerId="LiveId" clId="{719CF754-CD98-4110-ABC4-633B92D2525A}" dt="2024-06-07T23:34:20.652" v="30" actId="26606"/>
          <ac:spMkLst>
            <pc:docMk/>
            <pc:sldMk cId="334696707" sldId="280"/>
            <ac:spMk id="8" creationId="{52E7BD66-EC01-5471-9814-4928FC97C338}"/>
          </ac:spMkLst>
        </pc:spChg>
        <pc:picChg chg="add del mod">
          <ac:chgData name="Michael Harkness" userId="07834199a4e9f139" providerId="LiveId" clId="{719CF754-CD98-4110-ABC4-633B92D2525A}" dt="2024-06-07T23:39:46.260" v="69" actId="478"/>
          <ac:picMkLst>
            <pc:docMk/>
            <pc:sldMk cId="334696707" sldId="280"/>
            <ac:picMk id="3" creationId="{6271C3DD-518D-496B-839A-782FC798F2AD}"/>
          </ac:picMkLst>
        </pc:picChg>
        <pc:picChg chg="add del mod">
          <ac:chgData name="Michael Harkness" userId="07834199a4e9f139" providerId="LiveId" clId="{719CF754-CD98-4110-ABC4-633B92D2525A}" dt="2024-06-12T16:47:22.728" v="713" actId="478"/>
          <ac:picMkLst>
            <pc:docMk/>
            <pc:sldMk cId="334696707" sldId="280"/>
            <ac:picMk id="3" creationId="{B39A7152-5E6C-67AE-3E38-F4AFF7BF6773}"/>
          </ac:picMkLst>
        </pc:picChg>
        <pc:picChg chg="add del mod">
          <ac:chgData name="Michael Harkness" userId="07834199a4e9f139" providerId="LiveId" clId="{719CF754-CD98-4110-ABC4-633B92D2525A}" dt="2024-06-08T01:08:46.245" v="662" actId="478"/>
          <ac:picMkLst>
            <pc:docMk/>
            <pc:sldMk cId="334696707" sldId="280"/>
            <ac:picMk id="4" creationId="{6BE9E875-0E3F-4AE1-A8D4-68C022C61A13}"/>
          </ac:picMkLst>
        </pc:picChg>
        <pc:picChg chg="add mod">
          <ac:chgData name="Michael Harkness" userId="07834199a4e9f139" providerId="LiveId" clId="{719CF754-CD98-4110-ABC4-633B92D2525A}" dt="2024-06-12T16:47:34.375" v="715" actId="14100"/>
          <ac:picMkLst>
            <pc:docMk/>
            <pc:sldMk cId="334696707" sldId="280"/>
            <ac:picMk id="4" creationId="{7726FD5F-5C58-42A1-A7E2-71C7A4BBE1D5}"/>
          </ac:picMkLst>
        </pc:picChg>
      </pc:sldChg>
      <pc:sldChg chg="del">
        <pc:chgData name="Michael Harkness" userId="07834199a4e9f139" providerId="LiveId" clId="{719CF754-CD98-4110-ABC4-633B92D2525A}" dt="2024-06-08T00:13:08.349" v="211" actId="2696"/>
        <pc:sldMkLst>
          <pc:docMk/>
          <pc:sldMk cId="103458723" sldId="281"/>
        </pc:sldMkLst>
      </pc:sldChg>
      <pc:sldChg chg="del">
        <pc:chgData name="Michael Harkness" userId="07834199a4e9f139" providerId="LiveId" clId="{719CF754-CD98-4110-ABC4-633B92D2525A}" dt="2024-06-08T00:13:08.349" v="211" actId="2696"/>
        <pc:sldMkLst>
          <pc:docMk/>
          <pc:sldMk cId="636929804" sldId="282"/>
        </pc:sldMkLst>
      </pc:sldChg>
      <pc:sldChg chg="del">
        <pc:chgData name="Michael Harkness" userId="07834199a4e9f139" providerId="LiveId" clId="{719CF754-CD98-4110-ABC4-633B92D2525A}" dt="2024-06-08T00:13:08.349" v="211" actId="2696"/>
        <pc:sldMkLst>
          <pc:docMk/>
          <pc:sldMk cId="1658164610" sldId="283"/>
        </pc:sldMkLst>
      </pc:sldChg>
      <pc:sldChg chg="del">
        <pc:chgData name="Michael Harkness" userId="07834199a4e9f139" providerId="LiveId" clId="{719CF754-CD98-4110-ABC4-633B92D2525A}" dt="2024-06-08T00:13:08.349" v="211" actId="2696"/>
        <pc:sldMkLst>
          <pc:docMk/>
          <pc:sldMk cId="2403577982" sldId="284"/>
        </pc:sldMkLst>
      </pc:sldChg>
      <pc:sldChg chg="del">
        <pc:chgData name="Michael Harkness" userId="07834199a4e9f139" providerId="LiveId" clId="{719CF754-CD98-4110-ABC4-633B92D2525A}" dt="2024-06-08T00:13:08.349" v="211" actId="2696"/>
        <pc:sldMkLst>
          <pc:docMk/>
          <pc:sldMk cId="2791821786" sldId="285"/>
        </pc:sldMkLst>
      </pc:sldChg>
      <pc:sldChg chg="del">
        <pc:chgData name="Michael Harkness" userId="07834199a4e9f139" providerId="LiveId" clId="{719CF754-CD98-4110-ABC4-633B92D2525A}" dt="2024-06-08T00:12:52.902" v="210" actId="2696"/>
        <pc:sldMkLst>
          <pc:docMk/>
          <pc:sldMk cId="1391050007" sldId="286"/>
        </pc:sldMkLst>
      </pc:sldChg>
      <pc:sldChg chg="add del ord">
        <pc:chgData name="Michael Harkness" userId="07834199a4e9f139" providerId="LiveId" clId="{719CF754-CD98-4110-ABC4-633B92D2525A}" dt="2024-06-07T23:39:40.317" v="68" actId="2696"/>
        <pc:sldMkLst>
          <pc:docMk/>
          <pc:sldMk cId="2485289830" sldId="287"/>
        </pc:sldMkLst>
      </pc:sldChg>
      <pc:sldChg chg="add">
        <pc:chgData name="Michael Harkness" userId="07834199a4e9f139" providerId="LiveId" clId="{719CF754-CD98-4110-ABC4-633B92D2525A}" dt="2024-06-07T23:39:36.023" v="67" actId="2890"/>
        <pc:sldMkLst>
          <pc:docMk/>
          <pc:sldMk cId="1062405515" sldId="288"/>
        </pc:sldMkLst>
      </pc:sldChg>
      <pc:sldChg chg="addSp delSp modSp add mod">
        <pc:chgData name="Michael Harkness" userId="07834199a4e9f139" providerId="LiveId" clId="{719CF754-CD98-4110-ABC4-633B92D2525A}" dt="2024-06-12T17:01:15.354" v="755" actId="14100"/>
        <pc:sldMkLst>
          <pc:docMk/>
          <pc:sldMk cId="1464873408" sldId="289"/>
        </pc:sldMkLst>
        <pc:spChg chg="mod">
          <ac:chgData name="Michael Harkness" userId="07834199a4e9f139" providerId="LiveId" clId="{719CF754-CD98-4110-ABC4-633B92D2525A}" dt="2024-06-07T23:47:21.535" v="153" actId="27636"/>
          <ac:spMkLst>
            <pc:docMk/>
            <pc:sldMk cId="1464873408" sldId="289"/>
            <ac:spMk id="2" creationId="{566C97BE-403B-122E-90D1-2788978A0B6F}"/>
          </ac:spMkLst>
        </pc:spChg>
        <pc:picChg chg="add del mod">
          <ac:chgData name="Michael Harkness" userId="07834199a4e9f139" providerId="LiveId" clId="{719CF754-CD98-4110-ABC4-633B92D2525A}" dt="2024-06-12T17:00:56.461" v="751" actId="478"/>
          <ac:picMkLst>
            <pc:docMk/>
            <pc:sldMk cId="1464873408" sldId="289"/>
            <ac:picMk id="3" creationId="{374FDEAF-8B21-42E4-B589-8E3A3E508CDC}"/>
          </ac:picMkLst>
        </pc:picChg>
        <pc:picChg chg="add mod">
          <ac:chgData name="Michael Harkness" userId="07834199a4e9f139" providerId="LiveId" clId="{719CF754-CD98-4110-ABC4-633B92D2525A}" dt="2024-06-12T17:01:15.354" v="755" actId="14100"/>
          <ac:picMkLst>
            <pc:docMk/>
            <pc:sldMk cId="1464873408" sldId="289"/>
            <ac:picMk id="4" creationId="{566CAFE1-D8AD-4EAD-81BB-0BDA30B0BC9E}"/>
          </ac:picMkLst>
        </pc:picChg>
        <pc:picChg chg="del">
          <ac:chgData name="Michael Harkness" userId="07834199a4e9f139" providerId="LiveId" clId="{719CF754-CD98-4110-ABC4-633B92D2525A}" dt="2024-06-07T23:47:01.067" v="117" actId="478"/>
          <ac:picMkLst>
            <pc:docMk/>
            <pc:sldMk cId="1464873408" sldId="289"/>
            <ac:picMk id="4" creationId="{6BE9E875-0E3F-4AE1-A8D4-68C022C61A13}"/>
          </ac:picMkLst>
        </pc:picChg>
      </pc:sldChg>
      <pc:sldChg chg="addSp delSp modSp add mod">
        <pc:chgData name="Michael Harkness" userId="07834199a4e9f139" providerId="LiveId" clId="{719CF754-CD98-4110-ABC4-633B92D2525A}" dt="2024-06-12T17:17:03.775" v="779" actId="1076"/>
        <pc:sldMkLst>
          <pc:docMk/>
          <pc:sldMk cId="1219652007" sldId="290"/>
        </pc:sldMkLst>
        <pc:spChg chg="mod">
          <ac:chgData name="Michael Harkness" userId="07834199a4e9f139" providerId="LiveId" clId="{719CF754-CD98-4110-ABC4-633B92D2525A}" dt="2024-06-07T23:48:13.654" v="184" actId="27636"/>
          <ac:spMkLst>
            <pc:docMk/>
            <pc:sldMk cId="1219652007" sldId="290"/>
            <ac:spMk id="2" creationId="{566C97BE-403B-122E-90D1-2788978A0B6F}"/>
          </ac:spMkLst>
        </pc:spChg>
        <pc:spChg chg="add del">
          <ac:chgData name="Michael Harkness" userId="07834199a4e9f139" providerId="LiveId" clId="{719CF754-CD98-4110-ABC4-633B92D2525A}" dt="2024-06-07T23:54:28.248" v="186" actId="22"/>
          <ac:spMkLst>
            <pc:docMk/>
            <pc:sldMk cId="1219652007" sldId="290"/>
            <ac:spMk id="5" creationId="{A00C1A4F-193B-DAA5-22C9-12F13257048A}"/>
          </ac:spMkLst>
        </pc:spChg>
        <pc:graphicFrameChg chg="add mod modGraphic">
          <ac:chgData name="Michael Harkness" userId="07834199a4e9f139" providerId="LiveId" clId="{719CF754-CD98-4110-ABC4-633B92D2525A}" dt="2024-06-12T17:12:49.160" v="776" actId="255"/>
          <ac:graphicFrameMkLst>
            <pc:docMk/>
            <pc:sldMk cId="1219652007" sldId="290"/>
            <ac:graphicFrameMk id="7" creationId="{1C076F06-9EEF-8FDE-B2C8-4890B0370FC9}"/>
          </ac:graphicFrameMkLst>
        </pc:graphicFrameChg>
        <pc:picChg chg="del">
          <ac:chgData name="Michael Harkness" userId="07834199a4e9f139" providerId="LiveId" clId="{719CF754-CD98-4110-ABC4-633B92D2525A}" dt="2024-06-07T23:47:57.056" v="158" actId="478"/>
          <ac:picMkLst>
            <pc:docMk/>
            <pc:sldMk cId="1219652007" sldId="290"/>
            <ac:picMk id="3" creationId="{374FDEAF-8B21-42E4-B589-8E3A3E508CDC}"/>
          </ac:picMkLst>
        </pc:picChg>
        <pc:picChg chg="add mod">
          <ac:chgData name="Michael Harkness" userId="07834199a4e9f139" providerId="LiveId" clId="{719CF754-CD98-4110-ABC4-633B92D2525A}" dt="2024-06-12T17:17:03.775" v="779" actId="1076"/>
          <ac:picMkLst>
            <pc:docMk/>
            <pc:sldMk cId="1219652007" sldId="290"/>
            <ac:picMk id="3" creationId="{7FCB909A-895F-4581-BC4D-07B68A45797E}"/>
          </ac:picMkLst>
        </pc:picChg>
        <pc:picChg chg="add del mod">
          <ac:chgData name="Michael Harkness" userId="07834199a4e9f139" providerId="LiveId" clId="{719CF754-CD98-4110-ABC4-633B92D2525A}" dt="2024-06-12T17:09:49.509" v="771" actId="478"/>
          <ac:picMkLst>
            <pc:docMk/>
            <pc:sldMk cId="1219652007" sldId="290"/>
            <ac:picMk id="6" creationId="{9350B5A9-AD76-4CFF-9381-3057661657F2}"/>
          </ac:picMkLst>
        </pc:picChg>
      </pc:sldChg>
      <pc:sldChg chg="addSp delSp modSp add del mod ord">
        <pc:chgData name="Michael Harkness" userId="07834199a4e9f139" providerId="LiveId" clId="{719CF754-CD98-4110-ABC4-633B92D2525A}" dt="2024-06-08T00:52:06.404" v="264" actId="2696"/>
        <pc:sldMkLst>
          <pc:docMk/>
          <pc:sldMk cId="2610551267" sldId="291"/>
        </pc:sldMkLst>
        <pc:spChg chg="mod">
          <ac:chgData name="Michael Harkness" userId="07834199a4e9f139" providerId="LiveId" clId="{719CF754-CD98-4110-ABC4-633B92D2525A}" dt="2024-06-08T00:51:10.585" v="242" actId="20577"/>
          <ac:spMkLst>
            <pc:docMk/>
            <pc:sldMk cId="2610551267" sldId="291"/>
            <ac:spMk id="2" creationId="{9528DBD1-DB29-D44F-FD5A-3071BB37EF37}"/>
          </ac:spMkLst>
        </pc:spChg>
        <pc:spChg chg="mod">
          <ac:chgData name="Michael Harkness" userId="07834199a4e9f139" providerId="LiveId" clId="{719CF754-CD98-4110-ABC4-633B92D2525A}" dt="2024-06-08T00:38:32.599" v="226" actId="20577"/>
          <ac:spMkLst>
            <pc:docMk/>
            <pc:sldMk cId="2610551267" sldId="291"/>
            <ac:spMk id="3" creationId="{B7CB88DA-2F8F-F425-35A3-9AEA0EBC048D}"/>
          </ac:spMkLst>
        </pc:spChg>
        <pc:spChg chg="add del mod">
          <ac:chgData name="Michael Harkness" userId="07834199a4e9f139" providerId="LiveId" clId="{719CF754-CD98-4110-ABC4-633B92D2525A}" dt="2024-06-08T00:52:04.401" v="263"/>
          <ac:spMkLst>
            <pc:docMk/>
            <pc:sldMk cId="2610551267" sldId="291"/>
            <ac:spMk id="4" creationId="{DCECCFBA-3F5A-F116-3C20-D23B2BA3529A}"/>
          </ac:spMkLst>
        </pc:spChg>
      </pc:sldChg>
      <pc:sldChg chg="addSp modSp add mod">
        <pc:chgData name="Michael Harkness" userId="07834199a4e9f139" providerId="LiveId" clId="{719CF754-CD98-4110-ABC4-633B92D2525A}" dt="2024-06-12T17:17:32.092" v="785" actId="14100"/>
        <pc:sldMkLst>
          <pc:docMk/>
          <pc:sldMk cId="613336676" sldId="292"/>
        </pc:sldMkLst>
        <pc:spChg chg="mod">
          <ac:chgData name="Michael Harkness" userId="07834199a4e9f139" providerId="LiveId" clId="{719CF754-CD98-4110-ABC4-633B92D2525A}" dt="2024-06-12T17:17:32.092" v="785" actId="14100"/>
          <ac:spMkLst>
            <pc:docMk/>
            <pc:sldMk cId="613336676" sldId="292"/>
            <ac:spMk id="2" creationId="{9528DBD1-DB29-D44F-FD5A-3071BB37EF37}"/>
          </ac:spMkLst>
        </pc:spChg>
        <pc:spChg chg="add mod">
          <ac:chgData name="Michael Harkness" userId="07834199a4e9f139" providerId="LiveId" clId="{719CF754-CD98-4110-ABC4-633B92D2525A}" dt="2024-06-08T00:55:23.213" v="508" actId="2710"/>
          <ac:spMkLst>
            <pc:docMk/>
            <pc:sldMk cId="613336676" sldId="292"/>
            <ac:spMk id="4" creationId="{09B98DBE-1DDB-4BC6-509F-29BFB8D73FF9}"/>
          </ac:spMkLst>
        </pc:spChg>
      </pc:sldChg>
      <pc:sldChg chg="modSp new mod">
        <pc:chgData name="Michael Harkness" userId="07834199a4e9f139" providerId="LiveId" clId="{719CF754-CD98-4110-ABC4-633B92D2525A}" dt="2024-06-08T01:01:03.101" v="661" actId="20577"/>
        <pc:sldMkLst>
          <pc:docMk/>
          <pc:sldMk cId="2166770171" sldId="293"/>
        </pc:sldMkLst>
        <pc:spChg chg="mod">
          <ac:chgData name="Michael Harkness" userId="07834199a4e9f139" providerId="LiveId" clId="{719CF754-CD98-4110-ABC4-633B92D2525A}" dt="2024-06-08T01:01:03.101" v="661" actId="20577"/>
          <ac:spMkLst>
            <pc:docMk/>
            <pc:sldMk cId="2166770171" sldId="293"/>
            <ac:spMk id="2" creationId="{53C572F9-FF6C-07D7-FE2C-02A2F2E0E6CA}"/>
          </ac:spMkLst>
        </pc:spChg>
        <pc:spChg chg="mod">
          <ac:chgData name="Michael Harkness" userId="07834199a4e9f139" providerId="LiveId" clId="{719CF754-CD98-4110-ABC4-633B92D2525A}" dt="2024-06-08T01:00:56.118" v="647" actId="1076"/>
          <ac:spMkLst>
            <pc:docMk/>
            <pc:sldMk cId="2166770171" sldId="293"/>
            <ac:spMk id="3" creationId="{E204FE2A-9B33-0558-198F-85F489B7AE0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6/12/2024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6/12/2024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24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022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237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314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413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77360" y="4297680"/>
            <a:ext cx="7106329" cy="2232510"/>
          </a:xfrm>
        </p:spPr>
        <p:txBody>
          <a:bodyPr anchor="ctr"/>
          <a:lstStyle/>
          <a:p>
            <a:pPr algn="ctr"/>
            <a:r>
              <a:rPr lang="en-US" dirty="0" err="1"/>
              <a:t>Rockbuster</a:t>
            </a:r>
            <a:r>
              <a:rPr lang="en-US" dirty="0"/>
              <a:t> analysis</a:t>
            </a:r>
            <a:br>
              <a:rPr lang="en-US" dirty="0"/>
            </a:br>
            <a:br>
              <a:rPr lang="en-US" dirty="0"/>
            </a:br>
            <a:r>
              <a:rPr lang="en-US" sz="1800" dirty="0"/>
              <a:t>prepared by: Michael </a:t>
            </a:r>
            <a:r>
              <a:rPr lang="en-US" sz="1800" dirty="0" err="1"/>
              <a:t>harkness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572F9-FF6C-07D7-FE2C-02A2F2E0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4FE2A-9B33-0558-198F-85F489B7A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68606" y="5428391"/>
            <a:ext cx="3398520" cy="11612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MICHAEL HARKNESS</a:t>
            </a:r>
          </a:p>
          <a:p>
            <a:r>
              <a:rPr lang="en-US" dirty="0"/>
              <a:t>610.457.9675</a:t>
            </a:r>
          </a:p>
          <a:p>
            <a:r>
              <a:rPr lang="en-US" dirty="0"/>
              <a:t>harkness.michael@gmail.com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452E0-0C51-9AEE-03E2-F3DA573E1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770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7273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cap="all" spc="150" baseline="0" dirty="0">
                <a:latin typeface="+mj-lt"/>
                <a:ea typeface="+mj-ea"/>
                <a:cs typeface="+mj-cs"/>
              </a:rPr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CB88DA-2F8F-F425-35A3-9AEA0EBC048D}"/>
              </a:ext>
            </a:extLst>
          </p:cNvPr>
          <p:cNvSpPr txBox="1"/>
          <p:nvPr/>
        </p:nvSpPr>
        <p:spPr>
          <a:xfrm>
            <a:off x="1322388" y="2763078"/>
            <a:ext cx="7288212" cy="340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b="1" spc="50" dirty="0" err="1"/>
              <a:t>Rockbuster</a:t>
            </a:r>
            <a:r>
              <a:rPr lang="en-US" b="1" spc="50" dirty="0"/>
              <a:t> is a video rental company that previously had stores across the world.</a:t>
            </a: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b="1" spc="50" dirty="0"/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b="1" spc="50" dirty="0"/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b="1" spc="50" dirty="0"/>
              <a:t>To compete with Netflix and Amazon, </a:t>
            </a:r>
            <a:r>
              <a:rPr lang="en-US" b="1" spc="50" dirty="0" err="1"/>
              <a:t>Rockbuster</a:t>
            </a:r>
            <a:r>
              <a:rPr lang="en-US" b="1" spc="50" dirty="0"/>
              <a:t> is making a move toward streaming services.</a:t>
            </a: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b="1" spc="50" dirty="0"/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b="1" spc="50" dirty="0"/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b="1" spc="50" dirty="0"/>
              <a:t>This is an overall analysis of the company.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71CE31D-9A0C-EB78-5DED-5D789DBC2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7288282" cy="686680"/>
          </a:xfrm>
        </p:spPr>
        <p:txBody>
          <a:bodyPr anchor="b"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D985DC1-DA3D-0D5A-2C87-F3C4D459D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453630"/>
              </p:ext>
            </p:extLst>
          </p:nvPr>
        </p:nvGraphicFramePr>
        <p:xfrm>
          <a:off x="1717040" y="1866899"/>
          <a:ext cx="6893560" cy="3223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59534">
                  <a:extLst>
                    <a:ext uri="{9D8B030D-6E8A-4147-A177-3AD203B41FA5}">
                      <a16:colId xmlns:a16="http://schemas.microsoft.com/office/drawing/2014/main" val="2956523647"/>
                    </a:ext>
                  </a:extLst>
                </a:gridCol>
                <a:gridCol w="1934026">
                  <a:extLst>
                    <a:ext uri="{9D8B030D-6E8A-4147-A177-3AD203B41FA5}">
                      <a16:colId xmlns:a16="http://schemas.microsoft.com/office/drawing/2014/main" val="2751862739"/>
                    </a:ext>
                  </a:extLst>
                </a:gridCol>
              </a:tblGrid>
              <a:tr h="313236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COMPANY STATISTICS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84726586"/>
                  </a:ext>
                </a:extLst>
              </a:tr>
              <a:tr h="25325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Total revenue: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$61,312.04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01274275"/>
                  </a:ext>
                </a:extLst>
              </a:tr>
              <a:tr h="25325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Average revenue per customer: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$102.36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46966220"/>
                  </a:ext>
                </a:extLst>
              </a:tr>
              <a:tr h="25325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Total number of customers: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599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78198834"/>
                  </a:ext>
                </a:extLst>
              </a:tr>
              <a:tr h="25325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Number of countries: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23431556"/>
                  </a:ext>
                </a:extLst>
              </a:tr>
              <a:tr h="253254">
                <a:tc>
                  <a:txBody>
                    <a:bodyPr/>
                    <a:lstStyle/>
                    <a:p>
                      <a:pPr algn="l" rtl="0" fontAlgn="ctr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60358658"/>
                  </a:ext>
                </a:extLst>
              </a:tr>
              <a:tr h="31323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200" u="none" strike="noStrike" dirty="0">
                          <a:effectLst/>
                        </a:rPr>
                        <a:t>FILM STATISTICS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1659237"/>
                  </a:ext>
                </a:extLst>
              </a:tr>
              <a:tr h="25325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Average rental rate: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$2.98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78602599"/>
                  </a:ext>
                </a:extLst>
              </a:tr>
              <a:tr h="25325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Average rental duration: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 days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96411542"/>
                  </a:ext>
                </a:extLst>
              </a:tr>
              <a:tr h="25325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Average film length: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115 minutes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21148760"/>
                  </a:ext>
                </a:extLst>
              </a:tr>
              <a:tr h="25325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Most common rating: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PG-13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91029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FA5E-469B-2BFC-9D4E-BD1EC6E48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330347"/>
            <a:ext cx="9953308" cy="564302"/>
          </a:xfrm>
        </p:spPr>
        <p:txBody>
          <a:bodyPr/>
          <a:lstStyle/>
          <a:p>
            <a:r>
              <a:rPr lang="en-US" dirty="0"/>
              <a:t>Best and worst performing films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83406F-2AF2-C2AC-4E41-485646C820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5A0BE80-32B0-2EA5-4D38-CEBE182F0400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105611-0F62-4771-2800-254725BA0C53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46742C6-6857-C525-97B9-7C980F5F95BA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3051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slide2" descr="Top 10 Rev">
            <a:extLst>
              <a:ext uri="{FF2B5EF4-FFF2-40B4-BE49-F238E27FC236}">
                <a16:creationId xmlns:a16="http://schemas.microsoft.com/office/drawing/2014/main" id="{44204050-88DD-4FF0-B987-D048756591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5291"/>
            <a:ext cx="12192000" cy="2548495"/>
          </a:xfrm>
          <a:prstGeom prst="rect">
            <a:avLst/>
          </a:prstGeom>
        </p:spPr>
      </p:pic>
      <p:pic>
        <p:nvPicPr>
          <p:cNvPr id="4" name="slide2" descr="Bot 10 rev">
            <a:extLst>
              <a:ext uri="{FF2B5EF4-FFF2-40B4-BE49-F238E27FC236}">
                <a16:creationId xmlns:a16="http://schemas.microsoft.com/office/drawing/2014/main" id="{19562E9C-E651-484C-A3BE-FEA2906567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92047"/>
            <a:ext cx="12192000" cy="271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45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8461762" cy="544440"/>
          </a:xfrm>
        </p:spPr>
        <p:txBody>
          <a:bodyPr anchor="b">
            <a:normAutofit/>
          </a:bodyPr>
          <a:lstStyle/>
          <a:p>
            <a:r>
              <a:rPr lang="en-US" dirty="0"/>
              <a:t>Top 10 countries by number of customers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52E7BD66-EC01-5471-9814-4928FC97C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4" name="slide2" descr="Sheet 1">
            <a:extLst>
              <a:ext uri="{FF2B5EF4-FFF2-40B4-BE49-F238E27FC236}">
                <a16:creationId xmlns:a16="http://schemas.microsoft.com/office/drawing/2014/main" id="{7726FD5F-5C58-42A1-A7E2-71C7A4BBE1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760" y="829436"/>
            <a:ext cx="6985000" cy="574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8461762" cy="544440"/>
          </a:xfrm>
        </p:spPr>
        <p:txBody>
          <a:bodyPr anchor="b">
            <a:normAutofit/>
          </a:bodyPr>
          <a:lstStyle/>
          <a:p>
            <a:r>
              <a:rPr lang="en-US" dirty="0"/>
              <a:t>Top 10 cities in the top 10 countries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52E7BD66-EC01-5471-9814-4928FC97C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4" name="slide2" descr="Sheet 1">
            <a:extLst>
              <a:ext uri="{FF2B5EF4-FFF2-40B4-BE49-F238E27FC236}">
                <a16:creationId xmlns:a16="http://schemas.microsoft.com/office/drawing/2014/main" id="{566CAFE1-D8AD-4EAD-81BB-0BDA30B0BC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560" y="812800"/>
            <a:ext cx="6479540" cy="554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873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8461762" cy="889879"/>
          </a:xfrm>
        </p:spPr>
        <p:txBody>
          <a:bodyPr anchor="b">
            <a:normAutofit/>
          </a:bodyPr>
          <a:lstStyle/>
          <a:p>
            <a:r>
              <a:rPr lang="en-US" dirty="0"/>
              <a:t>Top 5 customers in the top 10 cities in the top 10 countries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52E7BD66-EC01-5471-9814-4928FC97C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C076F06-9EEF-8FDE-B2C8-4890B0370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529737"/>
              </p:ext>
            </p:extLst>
          </p:nvPr>
        </p:nvGraphicFramePr>
        <p:xfrm>
          <a:off x="822960" y="2133600"/>
          <a:ext cx="7396480" cy="3215127"/>
        </p:xfrm>
        <a:graphic>
          <a:graphicData uri="http://schemas.openxmlformats.org/drawingml/2006/table">
            <a:tbl>
              <a:tblPr/>
              <a:tblGrid>
                <a:gridCol w="1534160">
                  <a:extLst>
                    <a:ext uri="{9D8B030D-6E8A-4147-A177-3AD203B41FA5}">
                      <a16:colId xmlns:a16="http://schemas.microsoft.com/office/drawing/2014/main" val="2461907531"/>
                    </a:ext>
                  </a:extLst>
                </a:gridCol>
                <a:gridCol w="2164080">
                  <a:extLst>
                    <a:ext uri="{9D8B030D-6E8A-4147-A177-3AD203B41FA5}">
                      <a16:colId xmlns:a16="http://schemas.microsoft.com/office/drawing/2014/main" val="1649576198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414349359"/>
                    </a:ext>
                  </a:extLst>
                </a:gridCol>
                <a:gridCol w="2275840">
                  <a:extLst>
                    <a:ext uri="{9D8B030D-6E8A-4147-A177-3AD203B41FA5}">
                      <a16:colId xmlns:a16="http://schemas.microsoft.com/office/drawing/2014/main" val="1300957859"/>
                    </a:ext>
                  </a:extLst>
                </a:gridCol>
              </a:tblGrid>
              <a:tr h="77720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City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Country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 Amount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7493425"/>
                  </a:ext>
                </a:extLst>
              </a:tr>
              <a:tr h="47041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Sara Perry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Atlixco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Mexico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128.7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9122918"/>
                  </a:ext>
                </a:extLst>
              </a:tr>
              <a:tr h="47041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Gabriel Harder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Sivas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Turkey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108.75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0801050"/>
                  </a:ext>
                </a:extLst>
              </a:tr>
              <a:tr h="47041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Sergio Stanfield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Celaya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Mexico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102.76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966311"/>
                  </a:ext>
                </a:extLst>
              </a:tr>
              <a:tr h="47041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Clinton Buford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Aurora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United States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98.76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121173"/>
                  </a:ext>
                </a:extLst>
              </a:tr>
              <a:tr h="47041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Adam Gooch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Adoni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97.8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8664"/>
                  </a:ext>
                </a:extLst>
              </a:tr>
            </a:tbl>
          </a:graphicData>
        </a:graphic>
      </p:graphicFrame>
      <p:pic>
        <p:nvPicPr>
          <p:cNvPr id="3" name="slide2" descr="Sheet 1">
            <a:extLst>
              <a:ext uri="{FF2B5EF4-FFF2-40B4-BE49-F238E27FC236}">
                <a16:creationId xmlns:a16="http://schemas.microsoft.com/office/drawing/2014/main" id="{7FCB909A-895F-4581-BC4D-07B68A4579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430" y="1014730"/>
            <a:ext cx="3729550" cy="482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52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7288282" cy="544440"/>
          </a:xfrm>
        </p:spPr>
        <p:txBody>
          <a:bodyPr anchor="b">
            <a:normAutofit/>
          </a:bodyPr>
          <a:lstStyle/>
          <a:p>
            <a:r>
              <a:rPr lang="en-US" dirty="0"/>
              <a:t>Map Of customer distribution</a:t>
            </a:r>
          </a:p>
        </p:txBody>
      </p:sp>
      <p:pic>
        <p:nvPicPr>
          <p:cNvPr id="3" name="slide2" descr="Sheet 1">
            <a:extLst>
              <a:ext uri="{FF2B5EF4-FFF2-40B4-BE49-F238E27FC236}">
                <a16:creationId xmlns:a16="http://schemas.microsoft.com/office/drawing/2014/main" id="{6271C3DD-518D-496B-839A-782FC798F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28" y="807720"/>
            <a:ext cx="11695040" cy="5379719"/>
          </a:xfrm>
          <a:prstGeom prst="rect">
            <a:avLst/>
          </a:prstGeom>
          <a:noFill/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52E7BD66-EC01-5471-9814-4928FC97C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05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5719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cap="all" spc="150" baseline="0" dirty="0">
                <a:latin typeface="+mj-lt"/>
                <a:ea typeface="+mj-ea"/>
                <a:cs typeface="+mj-cs"/>
              </a:rPr>
              <a:t>Conclusion </a:t>
            </a:r>
            <a:r>
              <a:rPr lang="en-US" dirty="0">
                <a:latin typeface="+mn-lt"/>
              </a:rPr>
              <a:t>&amp;</a:t>
            </a:r>
            <a:r>
              <a:rPr lang="en-US" dirty="0"/>
              <a:t> </a:t>
            </a:r>
            <a:r>
              <a:rPr lang="en-US" kern="1200" cap="all" spc="150" baseline="0" dirty="0">
                <a:latin typeface="+mj-lt"/>
                <a:ea typeface="+mj-ea"/>
                <a:cs typeface="+mj-cs"/>
              </a:rPr>
              <a:t>Recommendations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CB88DA-2F8F-F425-35A3-9AEA0EBC048D}"/>
              </a:ext>
            </a:extLst>
          </p:cNvPr>
          <p:cNvSpPr txBox="1"/>
          <p:nvPr/>
        </p:nvSpPr>
        <p:spPr>
          <a:xfrm>
            <a:off x="1322388" y="2610678"/>
            <a:ext cx="7288212" cy="340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Font typeface="Arial" panose="020B0604020202020204" pitchFamily="34" charset="0"/>
            </a:pPr>
            <a:endParaRPr lang="en-US" b="1" spc="50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71CE31D-9A0C-EB78-5DED-5D789DBC2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B98DBE-1DDB-4BC6-509F-29BFB8D73FF9}"/>
              </a:ext>
            </a:extLst>
          </p:cNvPr>
          <p:cNvSpPr txBox="1"/>
          <p:nvPr/>
        </p:nvSpPr>
        <p:spPr>
          <a:xfrm>
            <a:off x="1322318" y="2610678"/>
            <a:ext cx="87883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/>
              <a:t>Focus advertising on countries with highest revenue: India, China, United States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/>
              <a:t>Institute loyalty program for highest revenue customers.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/>
              <a:t>Increase marketing budget for top 10 highest grossing films.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33667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{8AEA8599-D18A-4D0D-99D6-6F6EA5DE0F80}tf67328976_win32</Template>
  <TotalTime>699</TotalTime>
  <Words>236</Words>
  <Application>Microsoft Office PowerPoint</Application>
  <PresentationFormat>Widescreen</PresentationFormat>
  <Paragraphs>82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 Narrow</vt:lpstr>
      <vt:lpstr>Arial</vt:lpstr>
      <vt:lpstr>Calibri</vt:lpstr>
      <vt:lpstr>Tenorite</vt:lpstr>
      <vt:lpstr>Custom</vt:lpstr>
      <vt:lpstr>Rockbuster analysis  prepared by: Michael harkness</vt:lpstr>
      <vt:lpstr>overview</vt:lpstr>
      <vt:lpstr>Summary</vt:lpstr>
      <vt:lpstr>Best and worst performing films</vt:lpstr>
      <vt:lpstr>Top 10 countries by number of customers</vt:lpstr>
      <vt:lpstr>Top 10 cities in the top 10 countries</vt:lpstr>
      <vt:lpstr>Top 5 customers in the top 10 cities in the top 10 countries</vt:lpstr>
      <vt:lpstr>Map Of customer distribution</vt:lpstr>
      <vt:lpstr>Conclusion &amp; Recommendations</vt:lpstr>
      <vt:lpstr>THANK YOU for your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Harkness</dc:creator>
  <cp:lastModifiedBy>Michael Harkness</cp:lastModifiedBy>
  <cp:revision>1</cp:revision>
  <dcterms:created xsi:type="dcterms:W3CDTF">2024-06-06T16:23:52Z</dcterms:created>
  <dcterms:modified xsi:type="dcterms:W3CDTF">2024-06-12T17:21:20Z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