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184EF-D77C-3B40-76EF-FE2E6DFC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17745-0FF1-6AB4-A5A3-74E312748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065B2-C661-1B67-D58A-B3FAF5DE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778ED-1760-32AA-F44F-47ED30DB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D4DC1-7214-AD24-ADD4-B653383F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4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6F69-06D0-897D-FB94-3959711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9B9-49C1-C88B-93D0-59ED6C9EF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0193E-4362-6AA9-66EC-90358F1C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774EA-0EF8-B37B-6272-2873504C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22B25-1145-D91B-4A4B-13197299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F5ADC1-0D0F-5605-266B-4DFF87CD2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012D7-1AE2-5EDF-57BA-F42D928E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A57C9-737F-EED4-BC5D-CFD23D2A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2C305-E69C-1516-2ECE-63D28F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DFA2A-835D-B29C-F550-0F6DDB8E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751D-0BD3-E44A-C2DD-A27CE461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EB7-C878-106E-626A-8DA5978F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15C27-FEA7-F671-8B34-561FFB4C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F1FC8-503C-178D-029A-B4494E62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CBB87-A361-623A-05F1-BD530A6A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94F7A-2933-E62B-F8BE-484E4D9E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37145-32F2-AE08-5DF8-65B2BF908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056B-D49B-D3EA-FEED-2D813CC4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DC97A-CFD0-0918-63F7-3D179DCE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B83E9-0E89-2D28-8904-6DDE0A10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89E10-2EEC-A398-3DA8-53E82C3A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B3410-74AE-7672-ED35-A2381D2E1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79896-DC4A-08CB-A6DA-370197AC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5EFC6-95B3-B1E9-7E96-96DF3552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0C96B-94F3-3CB1-4CC0-7003E713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C7653-C4DF-B6BD-431C-198F0D9A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1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B652-0A3C-C681-FFBE-4D918D02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2C5E9-66A1-17DA-E722-A410435B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A4697-F625-BD7E-2E34-C732EFEAC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14E9E1-6C06-31C5-61A7-D6F8C3452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4561F-DE00-B0BA-B686-6AE68B701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65E578-A000-4233-A19F-3B011D11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50775-354D-1316-7596-17ECF41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A15248-B4F5-A474-6682-6AA7A800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27FE7-90A0-E85F-1CAA-B238C07D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F53C6-B150-1F56-71B0-49A38C8B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9FC04-D0D7-C4A9-F985-AF3F689A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17EA5-C539-04FC-2D59-715F9305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E90B60-0E1F-B472-67DE-95CF506E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C1B2E-3B6E-F398-F784-847F7124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23048-BA9C-238A-F312-1EBF3F59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28A3E-286A-1711-4D59-82014F7E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2AB7-87D1-640B-9F8B-8690FED2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A7190E-4EF0-2BE8-1652-0840D48C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C87A7-CB8C-4AB2-0F27-44DE381B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0E33D-88E9-DFB4-796A-168C7A52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1247C-D346-131A-45AE-94378E0A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7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A54B5-CD62-C332-121E-6AECFD86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87FDE3-EFED-3701-A8D3-5B74B570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7E37F-595A-5480-527F-D610A4EC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B52E8-0C52-CBAC-7A41-5226F048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405CB-A7CD-5E90-34B0-9C5B8A3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BBA0C-887E-EC07-27D8-4E7722F3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8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BA569-45D6-B024-FD23-D1C5CD1B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814BE-AE47-F280-B15F-1D8047DD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C1329-2C7E-21CD-561F-1BCFAEC70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29D01-3BFC-4C38-8D5E-5A7F746AD6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70043-FAA5-BD2D-BFB0-146436EC8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054F8-D6D5-E4A9-C80B-3F432C9E3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20BB8-0E1D-4892-8878-03A55A77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4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510218-E120-7FA0-80E8-B0739C988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6016"/>
              </p:ext>
            </p:extLst>
          </p:nvPr>
        </p:nvGraphicFramePr>
        <p:xfrm>
          <a:off x="0" y="0"/>
          <a:ext cx="12192000" cy="687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9837224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743467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37977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762551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37021345"/>
                    </a:ext>
                  </a:extLst>
                </a:gridCol>
              </a:tblGrid>
              <a:tr h="691774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OSI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TCP/IP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Other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60444"/>
                  </a:ext>
                </a:extLst>
              </a:tr>
              <a:tr h="69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Alligator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L7 - </a:t>
                      </a:r>
                      <a:r>
                        <a:rPr lang="ko-KR" altLang="en-US" sz="3200" dirty="0"/>
                        <a:t>방화벽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FTP, SSH, DNS, …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36524"/>
                  </a:ext>
                </a:extLst>
              </a:tr>
              <a:tr h="989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Pet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Presentation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82236"/>
                  </a:ext>
                </a:extLst>
              </a:tr>
              <a:tr h="69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Steve’s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9410"/>
                  </a:ext>
                </a:extLst>
              </a:tr>
              <a:tr h="989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Touch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Transport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L4 – </a:t>
                      </a:r>
                      <a:r>
                        <a:rPr lang="ko-KR" altLang="en-US" sz="3200" dirty="0"/>
                        <a:t>공유기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UDP, ICMP(</a:t>
                      </a:r>
                      <a:r>
                        <a:rPr lang="ko-KR" altLang="en-US" sz="3200" dirty="0"/>
                        <a:t>논란</a:t>
                      </a:r>
                      <a:r>
                        <a:rPr lang="en-US" altLang="ko-KR" sz="3200" dirty="0"/>
                        <a:t>)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03916"/>
                  </a:ext>
                </a:extLst>
              </a:tr>
              <a:tr h="989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Not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L3 – </a:t>
                      </a:r>
                      <a:r>
                        <a:rPr lang="ko-KR" altLang="en-US" sz="3200" dirty="0"/>
                        <a:t>라우터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IPv6,ARP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606579"/>
                  </a:ext>
                </a:extLst>
              </a:tr>
              <a:tr h="989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Do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L2 – </a:t>
                      </a:r>
                      <a:r>
                        <a:rPr lang="ko-KR" altLang="en-US" sz="3200" dirty="0"/>
                        <a:t>스위치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Ethernet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3230"/>
                  </a:ext>
                </a:extLst>
              </a:tr>
              <a:tr h="69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Please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45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0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임학수</dc:creator>
  <cp:lastModifiedBy>임학수</cp:lastModifiedBy>
  <cp:revision>8</cp:revision>
  <dcterms:created xsi:type="dcterms:W3CDTF">2024-07-25T07:10:19Z</dcterms:created>
  <dcterms:modified xsi:type="dcterms:W3CDTF">2024-07-25T08:29:42Z</dcterms:modified>
</cp:coreProperties>
</file>