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6b178c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6b178c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Gameplay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UI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Bodega interaction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Prototype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