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9e9b2d85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9e9b2d85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9e9b2d85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9e9b2d85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af705fd25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af705fd25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9e9b2d85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9e9b2d85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Skip? Steven?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9e9b2d85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9e9b2d85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9e9b2d85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9e9b2d85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9e9b2d85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9e9b2d85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9e9b2d85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9e9b2d85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9e9b2d85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9e9b2d85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Programmer 2nd year.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9e9b2d85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9e9b2d85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9e9b2d85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9e9b2d85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Meeting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300400" y="1174825"/>
            <a:ext cx="8521800" cy="23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What finances do you want to teach the students?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Target Audience (Age, etc.)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Playtest?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What stage of completion does the product need to be at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Cultural angles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Why NYC?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NDA? Classification level? 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Poster? Half sheet?Logo?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Technical? Github, P4V? Chromebook?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Weekly meeting time?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Introductions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Important 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Q&amp;A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Introductions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1350"/>
            <a:ext cx="8520600" cy="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Thomas</a:t>
            </a:r>
            <a:endParaRPr sz="4800"/>
          </a:p>
        </p:txBody>
      </p:sp>
      <p:sp>
        <p:nvSpPr>
          <p:cNvPr id="77" name="Google Shape;77;p16"/>
          <p:cNvSpPr txBox="1"/>
          <p:nvPr/>
        </p:nvSpPr>
        <p:spPr>
          <a:xfrm>
            <a:off x="311700" y="1963675"/>
            <a:ext cx="7183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Programmer,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Programming Producer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275" y="175238"/>
            <a:ext cx="4971600" cy="462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86025"/>
            <a:ext cx="85206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Huixin</a:t>
            </a:r>
            <a:endParaRPr sz="4800"/>
          </a:p>
        </p:txBody>
      </p:sp>
      <p:sp>
        <p:nvSpPr>
          <p:cNvPr id="84" name="Google Shape;84;p17"/>
          <p:cNvSpPr txBox="1"/>
          <p:nvPr/>
        </p:nvSpPr>
        <p:spPr>
          <a:xfrm>
            <a:off x="311700" y="1963675"/>
            <a:ext cx="7183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Co-Producer,  Game Designer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275" y="175238"/>
            <a:ext cx="4971600" cy="462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91350"/>
            <a:ext cx="85206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Qianh</a:t>
            </a:r>
            <a:r>
              <a:rPr lang="en" sz="4800"/>
              <a:t>ui</a:t>
            </a:r>
            <a:endParaRPr sz="4800"/>
          </a:p>
        </p:txBody>
      </p:sp>
      <p:sp>
        <p:nvSpPr>
          <p:cNvPr id="91" name="Google Shape;91;p18"/>
          <p:cNvSpPr txBox="1"/>
          <p:nvPr/>
        </p:nvSpPr>
        <p:spPr>
          <a:xfrm>
            <a:off x="311700" y="1963675"/>
            <a:ext cx="7183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Co-Producer,  UI&amp;UX Designer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275" y="175238"/>
            <a:ext cx="4971600" cy="462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86025"/>
            <a:ext cx="8520600" cy="13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Guimin</a:t>
            </a:r>
            <a:endParaRPr sz="4800"/>
          </a:p>
        </p:txBody>
      </p:sp>
      <p:sp>
        <p:nvSpPr>
          <p:cNvPr id="98" name="Google Shape;98;p19"/>
          <p:cNvSpPr txBox="1"/>
          <p:nvPr/>
        </p:nvSpPr>
        <p:spPr>
          <a:xfrm>
            <a:off x="311700" y="1963675"/>
            <a:ext cx="7183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Programmer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275" y="175238"/>
            <a:ext cx="4971600" cy="462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91350"/>
            <a:ext cx="85206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Haoran</a:t>
            </a:r>
            <a:endParaRPr sz="4800"/>
          </a:p>
        </p:txBody>
      </p:sp>
      <p:sp>
        <p:nvSpPr>
          <p:cNvPr id="105" name="Google Shape;105;p20"/>
          <p:cNvSpPr txBox="1"/>
          <p:nvPr/>
        </p:nvSpPr>
        <p:spPr>
          <a:xfrm>
            <a:off x="311700" y="1963675"/>
            <a:ext cx="7183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Programmer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CHINA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275" y="175238"/>
            <a:ext cx="4971600" cy="462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1872225" y="1325225"/>
            <a:ext cx="4968900" cy="175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        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Quarter                                    </a:t>
            </a:r>
            <a:r>
              <a:rPr lang="en" sz="1600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Feb 22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      (Week 4)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Half                                             </a:t>
            </a:r>
            <a:r>
              <a:rPr lang="en" sz="1600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March 15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(Week 7)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Soft Opening                         </a:t>
            </a:r>
            <a:r>
              <a:rPr lang="en" sz="1600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April 26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    (Week 13)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Final                                            </a:t>
            </a:r>
            <a:r>
              <a:rPr lang="en" sz="1600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May 10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     (Week 15)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303100" y="747425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Dates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