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415baea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415baea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1b945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1b945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1b945a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1b945a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1b945a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1b945a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1b945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1b945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Survey </a:t>
            </a:r>
            <a:r>
              <a:rPr lang="en"/>
              <a:t>Questionnaire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</a:t>
            </a:r>
            <a:r>
              <a:rPr lang="en"/>
              <a:t> Ideas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Goal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5150" y="1195900"/>
            <a:ext cx="80553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Education - basic financial skills</a:t>
            </a:r>
            <a:r>
              <a:rPr b="1" lang="en" sz="1300">
                <a:solidFill>
                  <a:schemeClr val="dk2"/>
                </a:solidFill>
              </a:rPr>
              <a:t>: </a:t>
            </a:r>
            <a:endParaRPr b="1"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budgeting, using banking services, investing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Risk &amp; payoff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How to manage credit cards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Creating and balance a budget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Calculate the expense of a loan -&gt; to take one or not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           </a:t>
            </a:r>
            <a:r>
              <a:rPr b="1" lang="en" sz="1300">
                <a:solidFill>
                  <a:schemeClr val="dk1"/>
                </a:solidFill>
              </a:rPr>
              <a:t> Trust -  establish the confidence that banking services can help you</a:t>
            </a:r>
            <a:endParaRPr b="1"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Emotion component(story telling)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95175" y="1190575"/>
            <a:ext cx="74124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b="1" lang="en" sz="1300">
                <a:solidFill>
                  <a:srgbClr val="FFFFFF"/>
                </a:solidFill>
              </a:rPr>
              <a:t>Racism(historically, culturally, society) -&gt; mistrust</a:t>
            </a:r>
            <a:endParaRPr b="1"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b="1" lang="en" sz="1300">
                <a:solidFill>
                  <a:srgbClr val="FFFFFF"/>
                </a:solidFill>
              </a:rPr>
              <a:t>Not enough accurate &amp; complete information</a:t>
            </a:r>
            <a:endParaRPr b="1"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b="1" lang="en" sz="1300">
                <a:solidFill>
                  <a:srgbClr val="FFFFFF"/>
                </a:solidFill>
              </a:rPr>
              <a:t>Family influence</a:t>
            </a:r>
            <a:endParaRPr b="1"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b="1" lang="en" sz="1300">
                <a:solidFill>
                  <a:srgbClr val="FFFFFF"/>
                </a:solidFill>
              </a:rPr>
              <a:t>Ignorance  - math vs. guts</a:t>
            </a:r>
            <a:endParaRPr b="1"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b="1" lang="en" sz="1300">
                <a:solidFill>
                  <a:srgbClr val="FFFFFF"/>
                </a:solidFill>
              </a:rPr>
              <a:t>They are kids - don’t need to know it yet vs. they should have learned it </a:t>
            </a:r>
            <a:endParaRPr b="1" sz="13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95175" y="1190575"/>
            <a:ext cx="7412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Include: 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budgeting, banking services, general concepts for stocks, protecting yourself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Don’t include: 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playing stock as a game, get rich quick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Message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95175" y="1190575"/>
            <a:ext cx="7412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" sz="1500">
                <a:solidFill>
                  <a:srgbClr val="FFFFFF"/>
                </a:solidFill>
              </a:rPr>
              <a:t>Financial literacy is important</a:t>
            </a:r>
            <a:endParaRPr b="1" sz="15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 sz="1500">
                <a:solidFill>
                  <a:srgbClr val="FFFFFF"/>
                </a:solidFill>
              </a:rPr>
              <a:t>Interacting with banks is essential</a:t>
            </a:r>
            <a:r>
              <a:rPr b="1" lang="en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