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97057fb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97057fb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Ideas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Fiplay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