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0c0e097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0c0e097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b833268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b833268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b833268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b833268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b833268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b833268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</a:rPr>
              <a:t>1.Uncle, 2.Yamasake</a:t>
            </a:r>
            <a:r>
              <a:rPr lang="en"/>
              <a:t>,</a:t>
            </a:r>
            <a:r>
              <a:rPr lang="en">
                <a:highlight>
                  <a:srgbClr val="CCCCCC"/>
                </a:highlight>
              </a:rPr>
              <a:t> 3.Jake, </a:t>
            </a:r>
            <a:r>
              <a:rPr lang="en">
                <a:highlight>
                  <a:srgbClr val="B7B7B7"/>
                </a:highlight>
              </a:rPr>
              <a:t>4.Abner(player classmates boy),</a:t>
            </a:r>
            <a:r>
              <a:rPr lang="en"/>
              <a:t> </a:t>
            </a:r>
            <a:r>
              <a:rPr lang="en">
                <a:highlight>
                  <a:srgbClr val="B7B7B7"/>
                </a:highlight>
              </a:rPr>
              <a:t>5.Tristan(grandpa), 6.Sora, </a:t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</a:rPr>
              <a:t>7.</a:t>
            </a:r>
            <a:r>
              <a:rPr lang="en">
                <a:highlight>
                  <a:srgbClr val="B7B7B7"/>
                </a:highlight>
              </a:rPr>
              <a:t>Bank employee, 8.Stock employee</a:t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</a:rPr>
              <a:t>9.</a:t>
            </a:r>
            <a:r>
              <a:rPr lang="en">
                <a:highlight>
                  <a:srgbClr val="B7B7B7"/>
                </a:highlight>
              </a:rPr>
              <a:t>Female character, 10. Male character，11. </a:t>
            </a:r>
            <a:r>
              <a:rPr lang="en">
                <a:highlight>
                  <a:srgbClr val="B7B7B7"/>
                </a:highlight>
              </a:rPr>
              <a:t>Issac</a:t>
            </a:r>
            <a:endParaRPr>
              <a:highlight>
                <a:srgbClr val="B7B7B7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 Meeting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478375" y="8207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>
                <a:solidFill>
                  <a:srgbClr val="000000"/>
                </a:solidFill>
              </a:rPr>
              <a:t>Team Update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>
                <a:solidFill>
                  <a:srgbClr val="000000"/>
                </a:solidFill>
              </a:rPr>
              <a:t>Playtest Feedback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Update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Music function 90%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Donation function 50%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B6D7A8"/>
                </a:highlight>
              </a:rPr>
              <a:t>Community Donation</a:t>
            </a:r>
            <a:endParaRPr>
              <a:highlight>
                <a:srgbClr val="B6D7A8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B6D7A8"/>
                </a:highlight>
              </a:rPr>
              <a:t>Avatar selection</a:t>
            </a:r>
            <a:endParaRPr>
              <a:highlight>
                <a:srgbClr val="B6D7A8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Save/Load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Collectible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Models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B6D7A8"/>
                </a:highlight>
              </a:rPr>
              <a:t>Abner </a:t>
            </a:r>
            <a:r>
              <a:rPr lang="en"/>
              <a:t>+2D --- stock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B6D7A8"/>
                </a:highlight>
              </a:rPr>
              <a:t>Yamasake</a:t>
            </a:r>
            <a:r>
              <a:rPr lang="en"/>
              <a:t> +2D --- saving/checking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B6D7A8"/>
                </a:highlight>
              </a:rPr>
              <a:t>Jake</a:t>
            </a:r>
            <a:r>
              <a:rPr lang="en"/>
              <a:t> +2D ---credit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FF00"/>
                </a:highlight>
              </a:rPr>
              <a:t>Tristan Grandpa</a:t>
            </a:r>
            <a:r>
              <a:rPr lang="en"/>
              <a:t> + 2D --- community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76A5AF"/>
      </a:dk1>
      <a:lt1>
        <a:srgbClr val="F3F3F3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