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205adf6d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205adf6d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205adf6d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205adf6d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205adf6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205adf6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or a complete game?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205adf6d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205adf6d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05adf6d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05adf6d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0d59e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0d59e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0d59e2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0d59e2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10d59e2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10d59e2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10d59e2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10d59e2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05adf6d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205adf6d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nsumerfinance.gov/consumer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Relatable stories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</a:t>
            </a:r>
            <a:r>
              <a:rPr lang="en"/>
              <a:t>urvey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3675" y="1505700"/>
            <a:ext cx="315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5: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Bodega(tweaking)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 Market(index funds, virtual coins)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banking(opening accounts)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Credit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loan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6039750" y="1505700"/>
            <a:ext cx="294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6: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ools?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Merging scenes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Adding dialogues 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537775" y="1971600"/>
            <a:ext cx="206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Bodega Interior</a:t>
            </a:r>
            <a:endParaRPr>
              <a:solidFill>
                <a:schemeClr val="accent5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Bank Interior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Community buildings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Protagonist</a:t>
            </a:r>
            <a:r>
              <a:rPr lang="en">
                <a:solidFill>
                  <a:schemeClr val="accent5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 model</a:t>
            </a:r>
            <a:endParaRPr>
              <a:solidFill>
                <a:schemeClr val="accent5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039750" y="3605700"/>
            <a:ext cx="232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Customer models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Midterm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675" y="1242050"/>
            <a:ext cx="6247800" cy="31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Scope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Stock market part +/ -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hook</a:t>
            </a:r>
            <a:endParaRPr sz="2500"/>
          </a:p>
        </p:txBody>
      </p:sp>
      <p:sp>
        <p:nvSpPr>
          <p:cNvPr id="78" name="Google Shape;78;p15"/>
          <p:cNvSpPr txBox="1"/>
          <p:nvPr/>
        </p:nvSpPr>
        <p:spPr>
          <a:xfrm>
            <a:off x="438375" y="418875"/>
            <a:ext cx="51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 b="1" sz="3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336075" y="1670675"/>
            <a:ext cx="85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1.Can we finish it in time？</a:t>
            </a:r>
            <a:r>
              <a:rPr lang="en"/>
              <a:t>Do we have time to polish the game？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/>
              <a:t>The increase and decrease of the game story part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Playtest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Bodega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Bodega U</a:t>
            </a:r>
            <a:r>
              <a:rPr b="1" lang="en"/>
              <a:t>pgrades</a:t>
            </a:r>
            <a:endParaRPr b="1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25" y="24025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Game rewards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Accelerate</a:t>
            </a:r>
            <a:r>
              <a:rPr lang="en"/>
              <a:t>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business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311700" y="2402500"/>
            <a:ext cx="39999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Plan: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1. </a:t>
            </a:r>
            <a:r>
              <a:rPr lang="en" u="sng"/>
              <a:t>Add More story into game: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Ex: customer preference -&gt;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2. Simplify: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Sell less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Purchase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Hook(genre, simulation) (story chapter)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 achievement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budgeting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nowledge for </a:t>
            </a:r>
            <a:r>
              <a:rPr lang="en"/>
              <a:t>Target audience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moments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 for budgeting: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Travelling(</a:t>
            </a:r>
            <a:r>
              <a:rPr lang="en"/>
              <a:t>graduation</a:t>
            </a:r>
            <a:r>
              <a:rPr lang="en"/>
              <a:t> trip)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Personal purchase(sneaker)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44850" y="15835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subscription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moments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&amp; online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https://www.consumerfinance.gov/consumer-tools/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accounts: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Retirement account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 &amp; virtual coin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Digital bank: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Venmo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Credit cards: 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Opening</a:t>
            </a:r>
            <a:r>
              <a:rPr lang="en"/>
              <a:t> bonus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Grace period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