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58e624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58e624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Haoran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958e624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958e624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958e62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958e62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958e624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958e624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Guimin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58e624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58e624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58e624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58e624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58e624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58e624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58e6248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58e6248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58e62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58e62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Advisor Meeting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this week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-Implementing the tutorial and putting the finished story chapters into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-More adjustments based on playtest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-Changing the UI from prototype visuals to final visuals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-Save/Load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-Placing bodega and bank 3D models in the scene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-Placing other character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playtests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 1 - John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-Demand page was unclear - </a:t>
            </a:r>
            <a:r>
              <a:rPr b="1" lang="en">
                <a:solidFill>
                  <a:srgbClr val="B45F06"/>
                </a:solidFill>
              </a:rPr>
              <a:t>Customers must have faces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B45F06"/>
                </a:solidFill>
              </a:rPr>
              <a:t>Hide buttons </a:t>
            </a:r>
            <a:r>
              <a:rPr lang="en"/>
              <a:t>that are not needed yet, to not overwhelm the 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B45F06"/>
                </a:solidFill>
              </a:rPr>
              <a:t>End of month graph</a:t>
            </a:r>
            <a:r>
              <a:rPr lang="en"/>
              <a:t> is most important page in the game - needs to convey what happened and give the player a sense of reward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Playtest 2 - ETC Student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-Players might ignore the story if they’re allowed to start playing before they see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-Need a lot more </a:t>
            </a:r>
            <a:r>
              <a:rPr b="1" lang="en">
                <a:solidFill>
                  <a:srgbClr val="B45F06"/>
                </a:solidFill>
              </a:rPr>
              <a:t>warnings/alerts </a:t>
            </a:r>
            <a:r>
              <a:rPr lang="en"/>
              <a:t>to highlight things you can’t do, ex. Can’t end the month with negative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B45F06"/>
                </a:solidFill>
              </a:rPr>
              <a:t>Postponing rent/bills</a:t>
            </a:r>
            <a:r>
              <a:rPr lang="en"/>
              <a:t> is a cool idea, but needs reasonable consequences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-Same for </a:t>
            </a:r>
            <a:r>
              <a:rPr b="1" lang="en">
                <a:solidFill>
                  <a:srgbClr val="B45F06"/>
                </a:solidFill>
              </a:rPr>
              <a:t>overusing credit card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-Players need help tracking which </a:t>
            </a:r>
            <a:r>
              <a:rPr b="1" lang="en">
                <a:solidFill>
                  <a:srgbClr val="B45F06"/>
                </a:solidFill>
              </a:rPr>
              <a:t>customers’ needs</a:t>
            </a:r>
            <a:r>
              <a:rPr lang="en"/>
              <a:t> were not served each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-Some UI was </a:t>
            </a:r>
            <a:r>
              <a:rPr b="1" lang="en">
                <a:solidFill>
                  <a:srgbClr val="B45F06"/>
                </a:solidFill>
              </a:rPr>
              <a:t>too dense</a:t>
            </a:r>
            <a:r>
              <a:rPr lang="en"/>
              <a:t>, could use some extra information on mouse-over (for example, </a:t>
            </a:r>
            <a:r>
              <a:rPr b="1" lang="en">
                <a:solidFill>
                  <a:srgbClr val="B45F06"/>
                </a:solidFill>
              </a:rPr>
              <a:t>profit margin</a:t>
            </a:r>
            <a:r>
              <a:rPr lang="en"/>
              <a:t> was not clear on the inventory page)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-Game </a:t>
            </a:r>
            <a:r>
              <a:rPr b="1" lang="en">
                <a:solidFill>
                  <a:srgbClr val="B45F06"/>
                </a:solidFill>
              </a:rPr>
              <a:t>not challenging</a:t>
            </a:r>
            <a:r>
              <a:rPr lang="en"/>
              <a:t> once the player gets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Playtest 3 - High School Students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was very easy for players to </a:t>
            </a:r>
            <a:r>
              <a:rPr b="1" lang="en">
                <a:solidFill>
                  <a:srgbClr val="B45F06"/>
                </a:solidFill>
              </a:rPr>
              <a:t>overspend</a:t>
            </a:r>
            <a:r>
              <a:rPr lang="en"/>
              <a:t> and put themselves in an impossible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-Players are mostly confused at the </a:t>
            </a:r>
            <a:r>
              <a:rPr b="1" lang="en">
                <a:solidFill>
                  <a:srgbClr val="B45F06"/>
                </a:solidFill>
              </a:rPr>
              <a:t>start of the game.</a:t>
            </a:r>
            <a:r>
              <a:rPr lang="en"/>
              <a:t> Understanding the round based gameplay is the biggest barrier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B45F06"/>
                </a:solidFill>
              </a:rPr>
              <a:t>Value of upgrades</a:t>
            </a:r>
            <a:r>
              <a:rPr lang="en"/>
              <a:t> is not immediately clear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-Players don’t know how to find the </a:t>
            </a:r>
            <a:r>
              <a:rPr b="1" lang="en">
                <a:solidFill>
                  <a:srgbClr val="B45F06"/>
                </a:solidFill>
              </a:rPr>
              <a:t>storage room door</a:t>
            </a:r>
            <a:r>
              <a:rPr lang="en"/>
              <a:t> - need </a:t>
            </a:r>
            <a:r>
              <a:rPr b="1" lang="en">
                <a:solidFill>
                  <a:srgbClr val="B45F06"/>
                </a:solidFill>
              </a:rPr>
              <a:t>indicators </a:t>
            </a:r>
            <a:r>
              <a:rPr lang="en"/>
              <a:t>in the world for where to 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Playtest 4 - Middle School Students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saw similar issues to the highschool playtests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-Good suggestions: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-Using the </a:t>
            </a:r>
            <a:r>
              <a:rPr b="1" lang="en">
                <a:solidFill>
                  <a:srgbClr val="B45F06"/>
                </a:solidFill>
              </a:rPr>
              <a:t>uncle as a tip hotline</a:t>
            </a:r>
            <a:r>
              <a:rPr lang="en"/>
              <a:t> for when the player is </a:t>
            </a:r>
            <a:r>
              <a:rPr lang="en"/>
              <a:t>confused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-Preventing the player from advancing with an </a:t>
            </a:r>
            <a:r>
              <a:rPr b="1" lang="en">
                <a:solidFill>
                  <a:srgbClr val="B45F06"/>
                </a:solidFill>
              </a:rPr>
              <a:t>empty inventory </a:t>
            </a:r>
            <a:r>
              <a:rPr lang="en"/>
              <a:t>(prevent bad gameplay)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-Give explicit feedback on </a:t>
            </a:r>
            <a:r>
              <a:rPr b="1" lang="en">
                <a:solidFill>
                  <a:srgbClr val="B45F06"/>
                </a:solidFill>
              </a:rPr>
              <a:t>players’ achievements</a:t>
            </a:r>
            <a:r>
              <a:rPr lang="en"/>
              <a:t>, especially in the end </a:t>
            </a:r>
            <a:r>
              <a:rPr lang="en"/>
              <a:t>graph</a:t>
            </a:r>
            <a:r>
              <a:rPr lang="en"/>
              <a:t> and upgrades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Update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Bodega </a:t>
            </a:r>
            <a:r>
              <a:rPr lang="en"/>
              <a:t>Interior Models</a:t>
            </a:r>
            <a:r>
              <a:rPr lang="en"/>
              <a:t> -- Maket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Inventory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Interior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with walking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map (</a:t>
            </a:r>
            <a:r>
              <a:rPr lang="en"/>
              <a:t>In the process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head portrait (In the process)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tory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Story tutorial - dialogues: 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Chapters 1-4</a:t>
            </a:r>
            <a:r>
              <a:rPr lang="en"/>
              <a:t>, take over bodega, banking, credit cards,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UI tutorials: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Alerts, achievement texts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Highlights &amp; indication to open pages/buttons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tasks last week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Huixin - Story chapters and designing the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Qianhui - Art stuff, website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Thomas - Editing story chapters and implementing some changes based on playtest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Haoran - Integrating the stock system and improving the dialogue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Guimin - Importing the player animations and creating systems for the tutorial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76A5AF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