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avenPro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5b282d72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5b282d72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5b282d72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5b282d72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5b282d72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5b282d72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5b282d72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5b282d72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5b282d72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5b282d72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5b282d72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5b282d72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5b282d72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5b282d72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5b282d72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5b282d72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5b282d72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5b282d72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Oswald"/>
                <a:ea typeface="Oswald"/>
                <a:cs typeface="Oswald"/>
                <a:sym typeface="Oswald"/>
              </a:rPr>
              <a:t>Advisor Meeting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202250" y="35756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8th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Prototype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Week 5 Tasks</a:t>
            </a:r>
            <a:endParaRPr sz="42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21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Story</a:t>
            </a:r>
            <a:endParaRPr b="1" sz="212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banking(opening accounts)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Credit system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Prototype</a:t>
            </a:r>
            <a:endParaRPr b="1" sz="2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Bodega(tweaking)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Stock Market(index funds, virtual coins)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Storyboard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Prototype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Storyboard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2076000"/>
            <a:ext cx="70305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over Bodega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Saving/Checking account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cards -- Credit system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4" y="0"/>
            <a:ext cx="89314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