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Source Code Pro"/>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a2114dbf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a2114dbf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a2114dbf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a2114dbf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a2114dbf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a2114dbf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a2114dbf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a2114dbf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a2114dbf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a2114dbf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a2114dbf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a2114dbf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a2114dbf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a2114dbf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a2114dbf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a2114dbf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a2114dbf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a2114dbf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a2114dbf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a2114dbf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a2114dbf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a2114dbf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F8rwmS4Y17c" TargetMode="Externa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Stock" TargetMode="External"/><Relationship Id="rId4" Type="http://schemas.openxmlformats.org/officeDocument/2006/relationships/hyperlink" Target="https://www.youtube.com/watch?v=F8rwmS4Y17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Stock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Share price determination</a:t>
            </a:r>
            <a:endParaRPr/>
          </a:p>
        </p:txBody>
      </p:sp>
      <p:sp>
        <p:nvSpPr>
          <p:cNvPr id="115" name="Google Shape;115;p2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When prospective buyers outnumber sellers, the price rises</a:t>
            </a:r>
            <a:r>
              <a:rPr lang="en"/>
              <a:t>. Eventually, sellers attracted to the high selling price enter the market and/or buyers leave, achieving equilibrium between buyers and sellers. </a:t>
            </a:r>
            <a:r>
              <a:rPr b="1" lang="en"/>
              <a:t>When sellers outnumber buyers, the price falls</a:t>
            </a:r>
            <a:r>
              <a:rPr lang="en"/>
              <a:t>. Eventually buyers enter and/or sellers leave, again achieving equilibrium.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Thus, the value of a share of a company at any given moment is determined by all investors voting with their money. If more investors want a stock and are willing to pay more, the price will go up. If more investors are selling a stock and there aren't enough buyers, the price will go down.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Reddit gamed the stock of GameStop</a:t>
            </a:r>
            <a:endParaRPr/>
          </a:p>
        </p:txBody>
      </p:sp>
      <p:sp>
        <p:nvSpPr>
          <p:cNvPr id="121" name="Google Shape;121;p23"/>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Social network</a:t>
            </a:r>
            <a:endParaRPr/>
          </a:p>
          <a:p>
            <a:pPr indent="0" lvl="0" marL="457200" rtl="0" algn="l">
              <a:spcBef>
                <a:spcPts val="1200"/>
              </a:spcBef>
              <a:spcAft>
                <a:spcPts val="0"/>
              </a:spcAft>
              <a:buNone/>
            </a:pPr>
            <a:r>
              <a:rPr lang="en"/>
              <a:t>Wallstreetbets vs</a:t>
            </a:r>
            <a:endParaRPr/>
          </a:p>
          <a:p>
            <a:pPr indent="0" lvl="0" marL="457200" rtl="0" algn="l">
              <a:spcBef>
                <a:spcPts val="1200"/>
              </a:spcBef>
              <a:spcAft>
                <a:spcPts val="1200"/>
              </a:spcAft>
              <a:buNone/>
            </a:pPr>
            <a:r>
              <a:rPr lang="en"/>
              <a:t>Short sellers</a:t>
            </a:r>
            <a:endParaRPr/>
          </a:p>
        </p:txBody>
      </p:sp>
      <p:pic>
        <p:nvPicPr>
          <p:cNvPr descr="GameStop has captivated Wall Street’s attention. The stock’s rise has been otherworldly. But the obsession isn’t just with the rally, it’s with who’s making money off of it. Legions of individual investors -- regular, everyday people -- gathered on social platforms like Reddit and decided to send GameStop stock, as they would say, to the moon. This week, GameStop shares soared 400%, a hedge fund had to get bailed out, and online trading platforms had to restricting trading on GameStop and other hot stocks. Here’s how the GameStop saga played out, and what’s next as lawmakers turn their sights on the story that took over Wall Street this week.&#10;&#10;» Subscribe to CNBC: https://cnb.cx/SubscribeCNBC&#10;» Subscribe to CNBC TV: https://cnb.cx/SubscribeCNBCtelevision&#10;» Subscribe to CNBC Classic: https://cnb.cx/SubscribeCNBCclassic&#10;&#10;About CNBC: From 'Wall Street' to 'Main Street' to award winning original documentaries and Reality TV series, CNBC has you covered. Experience special sneak peeks of your favorite shows, exclusive video and more.&#10;&#10;Connect with CNBC News Online&#10;Get the latest news: https://www.cnbc.com/&#10;Follow CNBC on LinkedIn: https://cnb.cx/LinkedInCNBC&#10;Follow CNBC News on Facebook: https://cnb.cx/LikeCNBC&#10;Follow CNBC News on Twitter: https://cnb.cx/FollowCNBC&#10;Follow CNBC News on Instagram: https://cnb.cx/InstagramCNBC&#10;Subscribe to CNBC PRO: https://cnb.cx/2NLi9AN&#10;&#10;#CNBC&#10;&#10;GameStop Mania: How Reddit Traders Took On Wall Street" id="122" name="Google Shape;122;p23" title="GameStop Mania: How Reddit Traders Took On Wall Street">
            <a:hlinkClick r:id="rId3"/>
          </p:cNvPr>
          <p:cNvPicPr preferRelativeResize="0"/>
          <p:nvPr/>
        </p:nvPicPr>
        <p:blipFill>
          <a:blip r:embed="rId4">
            <a:alphaModFix/>
          </a:blip>
          <a:stretch>
            <a:fillRect/>
          </a:stretch>
        </p:blipFill>
        <p:spPr>
          <a:xfrm>
            <a:off x="4000500" y="11060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28" name="Google Shape;128;p2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https://en.wikipedia.org/wiki/Stock</a:t>
            </a:r>
            <a:endParaRPr/>
          </a:p>
          <a:p>
            <a:pPr indent="0" lvl="0" marL="0" rtl="0" algn="l">
              <a:spcBef>
                <a:spcPts val="1200"/>
              </a:spcBef>
              <a:spcAft>
                <a:spcPts val="0"/>
              </a:spcAft>
              <a:buNone/>
            </a:pPr>
            <a:r>
              <a:rPr lang="en" u="sng">
                <a:solidFill>
                  <a:schemeClr val="hlink"/>
                </a:solidFill>
                <a:hlinkClick r:id="rId4"/>
              </a:rPr>
              <a:t>https://www.youtube.com/watch?v=F8rwmS4Y17c</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Defination</a:t>
            </a:r>
            <a:endParaRPr/>
          </a:p>
        </p:txBody>
      </p:sp>
      <p:sp>
        <p:nvSpPr>
          <p:cNvPr id="68" name="Google Shape;68;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Stock (also capital stock) of a corporation is all of the shares into which ownership of the corporation is divided. A single share of the stock represents fractional ownership of the corporation in proportion to the total number of shares. This typically entitles the stockholder to that fraction of the company's earnings, proceeds from liquidation of assets (after discharge of all senior claims such as secured and unsecured debt),[2] or voting power, often dividing these up in proportion to the amount of money each stockholder has invested. Not all stock is necessarily equal, as certain classes of stock may be issued for example without voting rights, with enhanced voting rights, or with a certain priority to receive profits or liquidation proceeds before or after other classes of shareholders.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stock option</a:t>
            </a:r>
            <a:endParaRPr/>
          </a:p>
        </p:txBody>
      </p:sp>
      <p:sp>
        <p:nvSpPr>
          <p:cNvPr id="74" name="Google Shape;74;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stock option is the right to buy a specific number of shares of company stock at a pre-set price, known as the “exercise” or “strike price,” for a fixed period of time, usually following a predetermined waiting period, called the “vesting period.” Most vesting periods span follow three to five years, with a certain percentage of options vesting (which means you’ve “earned” your shares, though you still need to exercise (i.e., purchase them).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Stock trading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Buying</a:t>
            </a:r>
            <a:endParaRPr/>
          </a:p>
        </p:txBody>
      </p:sp>
      <p:sp>
        <p:nvSpPr>
          <p:cNvPr id="85" name="Google Shape;85;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are various methods of buying and financing stocks, the most common being through a stockbroker. Brokerage firms, whether they are a full-service or discount broker, arrange the transfer of stock from a seller to a buyer. Most trades are actually done through brokers listed with a stock exchange.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Selling</a:t>
            </a:r>
            <a:endParaRPr/>
          </a:p>
        </p:txBody>
      </p:sp>
      <p:sp>
        <p:nvSpPr>
          <p:cNvPr id="91" name="Google Shape;91;p1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Selling stock is procedurally similar to buying stock. Generally, the investor wants to buy low and sell high, if not in that order (short selling); although a number of reasons may induce an investor to sell at a loss, e.g., to avoid further loss.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Short Selling</a:t>
            </a:r>
            <a:endParaRPr/>
          </a:p>
        </p:txBody>
      </p:sp>
      <p:sp>
        <p:nvSpPr>
          <p:cNvPr id="97" name="Google Shape;97;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Short selling a stock is when an investor borrows stock shares from a lender, and then immediately sells the shares. Then, before a certain time period, the investor buys back stock (called covering). Fundamentally, an investor is betting that the stock will drop. So, an investor makes a profit, when a stock lowers down in short selling.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Risks of Short Selling</a:t>
            </a:r>
            <a:endParaRPr/>
          </a:p>
        </p:txBody>
      </p:sp>
      <p:sp>
        <p:nvSpPr>
          <p:cNvPr id="103" name="Google Shape;103;p2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Short selling risks are usually more than buying a stock. This is because, theoretically, the loss can be </a:t>
            </a:r>
            <a:r>
              <a:rPr b="1" lang="en"/>
              <a:t>infinite</a:t>
            </a:r>
            <a:r>
              <a:rPr lang="en"/>
              <a:t>, since the stock can go up in value forever.</a:t>
            </a:r>
            <a:endParaRPr/>
          </a:p>
          <a:p>
            <a:pPr indent="0" lvl="0" marL="0" rtl="0" algn="l">
              <a:spcBef>
                <a:spcPts val="1200"/>
              </a:spcBef>
              <a:spcAft>
                <a:spcPts val="1200"/>
              </a:spcAft>
              <a:buNone/>
            </a:pPr>
            <a:r>
              <a:rPr b="1" lang="en"/>
              <a:t>GAMESTOP</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Stock price fluctuations</a:t>
            </a:r>
            <a:endParaRPr/>
          </a:p>
        </p:txBody>
      </p:sp>
      <p:sp>
        <p:nvSpPr>
          <p:cNvPr id="109" name="Google Shape;109;p2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The price of a stock fluctuates fundamentally due to the theory of </a:t>
            </a:r>
            <a:r>
              <a:rPr b="1" lang="en"/>
              <a:t>supply and demand</a:t>
            </a:r>
            <a:r>
              <a:rPr lang="en"/>
              <a:t>. However, there are many factors that influence the demand for a particular stock. The fields of fundamental analysis and technical analysis attempt to understand market conditions that lead to price changes, or even predict future price levels. A recent study shows that </a:t>
            </a:r>
            <a:r>
              <a:rPr b="1" lang="en"/>
              <a:t>customer satisfaction</a:t>
            </a:r>
            <a:r>
              <a:rPr lang="en"/>
              <a:t>, as measured by the American Customer Satisfaction Index (ACSI), is significantly correlated to the market value of a stock.[24] Stock price may be influenced by analysts' business forecast for the company and outlooks for the company's general market segment. Stocks can also fluctuate greatly due to pump and dump scams.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