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08BD5A6-0574-4C96-B04E-BC5BC6F4390A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BE0A9-311C-475C-B7CA-2E6943064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951115-1B0A-4DC3-945D-ADC833A8F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C500E1-E290-43CF-892A-B14FC10B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AB37-4FA2-44AE-93F0-42CBF38A884B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88502-A8A1-4BA4-9A24-C059CD05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8D94F-CEEA-4E21-8CA7-4679DAA1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29E8-3C6B-465B-9B52-B05D49FA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9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F9F5E-BD3E-475D-A8DA-2C7EE6A5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67AA21-5DD0-4959-9535-1E782F663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82B11-803C-4762-8C20-B739EC00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AB37-4FA2-44AE-93F0-42CBF38A884B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3BB00-D969-4BFC-BE82-0A898037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05524-AC85-48D0-9C1B-26E9EA33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29E8-3C6B-465B-9B52-B05D49FA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17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2CF957-4A4C-4EEB-BD10-D6125BE75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283C0D-EB84-4D93-B4CE-E09EFFD2D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95BB1-A615-408B-9039-342902F6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AB37-4FA2-44AE-93F0-42CBF38A884B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30FC9-8912-4C75-A7C1-35B058F5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6C35C-D0E8-4E8B-9ED5-ACBBCD5D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29E8-3C6B-465B-9B52-B05D49FA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10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4BCD5-AE5D-4755-9685-E09ED419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5F9B6-C5B4-41BC-96D8-5DB7D2524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C49C1-FA71-4ED2-9F98-E62451DE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AB37-4FA2-44AE-93F0-42CBF38A884B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698A69-4C1D-4A14-B305-68D35035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ADC70-85C9-4265-A864-F4489B94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29E8-3C6B-465B-9B52-B05D49FA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38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64C6B-D8C4-4BCC-A8BD-2A187480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D00D45-3EF3-4A6D-B3EC-3580325B3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A97B4-B722-4A62-9BF5-86F89F3A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AB37-4FA2-44AE-93F0-42CBF38A884B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89296-858A-41D5-ACF2-5D6B11CC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51C0A-31C3-49C8-A6F3-68A01CB2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29E8-3C6B-465B-9B52-B05D49FA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34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45CAA-015C-4926-9440-F8C8475B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E4E1A-0AD7-46D1-9C26-1C1C26C0A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02F130-0FF4-4E70-8215-27152266E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0B5865-6EBF-4CFE-A895-F55DEA08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AB37-4FA2-44AE-93F0-42CBF38A884B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8E967-FE76-4EB7-AF54-C9264A6E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DB2E0B-0799-45F2-A94E-4A920A32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29E8-3C6B-465B-9B52-B05D49FA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4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3A960-BE10-472F-BA00-03A5784B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DD209E-7A1F-4550-8537-59ACBCA99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3B352A-9C7F-4152-A7A3-EAA20791B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E57017-9F26-4FFE-8F75-2495B6F99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E63C84-1CA4-4153-80B7-2F9454E22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57B7C3-5FAE-4FD8-823D-8B3DCDC3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AB37-4FA2-44AE-93F0-42CBF38A884B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2D3A88-5704-4C5E-8149-081DDD74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B9F889-CE75-4B40-9A7B-02064D7E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29E8-3C6B-465B-9B52-B05D49FA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2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25BB5-5898-4E85-BDD0-0C11FF95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A612CD-E75E-43FB-BB69-377AAC2C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AB37-4FA2-44AE-93F0-42CBF38A884B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C4F555-7268-4613-AF32-4F3EE10F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20111E-F141-4EB3-BD62-F4FDE8CC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29E8-3C6B-465B-9B52-B05D49FA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49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C3F0D8-DCF1-43A7-AC65-0F31791B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AB37-4FA2-44AE-93F0-42CBF38A884B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9EAE7F-2A72-4374-ADC0-7FB767BB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308491-E75C-4351-9411-05EF1472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29E8-3C6B-465B-9B52-B05D49FA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13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E9220-3C13-48DD-A67A-80999811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CE1E3-B20C-4D2C-8DE5-292146550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527C3F-272E-431B-BA28-25BC556CD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BBAAF5-B061-4FFD-A06E-050B3AACB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AB37-4FA2-44AE-93F0-42CBF38A884B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8FBB4E-4F1F-4EDB-96BB-D2A8D7F0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F41958-7E39-4B70-8377-D9BA0017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29E8-3C6B-465B-9B52-B05D49FA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0DA11-CEAE-4D86-9C26-ED08FC0D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01AB79-1326-4D95-9007-9C27E08C9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D5334C-5690-41E4-B49E-216A6D248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9F2D1E-6EBB-4806-B5E8-8448C94D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AB37-4FA2-44AE-93F0-42CBF38A884B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B64A40-B6AF-4551-86A1-B77CA647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9D2DB1-C2BE-4EEF-82EF-F8698AE4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29E8-3C6B-465B-9B52-B05D49FA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31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92152C-E5F0-407C-9572-9A5E5E42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8D411F-4DAE-4131-99B9-90DCBCC7B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FB856-C57F-45FB-A06B-1851D56C4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0AB37-4FA2-44AE-93F0-42CBF38A884B}" type="datetimeFigureOut">
              <a:rPr lang="zh-CN" altLang="en-US" smtClean="0"/>
              <a:t>2018/11/18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5ABA2-FB2F-42E6-AA93-41251DDE9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ECB11-EC98-46A1-8BEE-EC7122234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729E8-3C6B-465B-9B52-B05D49FA2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2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659F67-FEF0-4776-AAAD-A8CA94FF2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to Flask</a:t>
            </a:r>
          </a:p>
        </p:txBody>
      </p:sp>
      <p:pic>
        <p:nvPicPr>
          <p:cNvPr id="1026" name="Picture 2" descr="âflask frameworkâçå¾çæç´¢ç»æ">
            <a:extLst>
              <a:ext uri="{FF2B5EF4-FFF2-40B4-BE49-F238E27FC236}">
                <a16:creationId xmlns:a16="http://schemas.microsoft.com/office/drawing/2014/main" id="{106C5CE1-A09A-4170-A410-42E6FC9C4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278" y="2381605"/>
            <a:ext cx="5337042" cy="209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66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9A4A8-7949-48BB-935A-89553E90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Flask?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B028A-F479-435F-854F-7D5F1A12F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Flask is a micro web framework</a:t>
            </a:r>
          </a:p>
          <a:p>
            <a:r>
              <a:rPr lang="en-US" altLang="zh-CN" dirty="0"/>
              <a:t>Use Jinja2 template engine</a:t>
            </a:r>
          </a:p>
          <a:p>
            <a:r>
              <a:rPr lang="en-US" altLang="zh-CN" dirty="0"/>
              <a:t>Based on WSGI </a:t>
            </a:r>
          </a:p>
          <a:p>
            <a:r>
              <a:rPr lang="en-US" altLang="zh-CN" dirty="0"/>
              <a:t>Talk about the origin and development of Flask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87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600D8-7B1D-4B6C-809D-E505CEA4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use Flask?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424CA-8105-4129-BC03-05B84B34A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example to show how to create flask</a:t>
            </a:r>
          </a:p>
          <a:p>
            <a:r>
              <a:rPr lang="en-US" altLang="zh-CN" dirty="0"/>
              <a:t>To show URL, template, RESTful request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28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43721-7545-4CF6-8BB3-7651FCBB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Flask?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84605-A688-4711-BE0C-7DB7122E2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Micro framework</a:t>
            </a:r>
          </a:p>
          <a:p>
            <a:r>
              <a:rPr lang="en-US" altLang="zh-CN" dirty="0"/>
              <a:t>Easy to build up</a:t>
            </a:r>
          </a:p>
          <a:p>
            <a:r>
              <a:rPr lang="en-US" altLang="zh-CN" dirty="0"/>
              <a:t>No restriction on file structure for small project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440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3CA5A-17D2-4F14-9AB0-9D58ED53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Compare with Django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6C211-C77F-4871-8D5C-437CB3A17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Both are python web framework</a:t>
            </a:r>
          </a:p>
          <a:p>
            <a:r>
              <a:rPr lang="en-US" altLang="zh-CN" dirty="0"/>
              <a:t>The difference between python and Django</a:t>
            </a:r>
          </a:p>
          <a:p>
            <a:r>
              <a:rPr lang="en-US" altLang="zh-CN" dirty="0"/>
              <a:t>Why to choose Flask over Django?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45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71855-5282-4169-95D0-C261144F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Compare with other framework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BAA35-F84A-478E-8519-5C57BFDC3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Compare with java framework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Angular</a:t>
            </a:r>
            <a:r>
              <a:rPr lang="zh-CN" altLang="en-US" dirty="0"/>
              <a:t> </a:t>
            </a:r>
            <a:r>
              <a:rPr lang="en-US" altLang="zh-CN" dirty="0"/>
              <a:t>or Vue.js</a:t>
            </a:r>
          </a:p>
          <a:p>
            <a:r>
              <a:rPr lang="en-US" altLang="zh-CN" dirty="0"/>
              <a:t>Easy to use and fast build for small project</a:t>
            </a:r>
          </a:p>
          <a:p>
            <a:r>
              <a:rPr lang="en-US" altLang="zh-CN" dirty="0"/>
              <a:t>Easy to extend for large project</a:t>
            </a:r>
          </a:p>
        </p:txBody>
      </p:sp>
    </p:spTree>
    <p:extLst>
      <p:ext uri="{BB962C8B-B14F-4D97-AF65-F5344CB8AC3E}">
        <p14:creationId xmlns:p14="http://schemas.microsoft.com/office/powerpoint/2010/main" val="241756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EFBB3-07FC-4465-84FE-BD057729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513A6-411F-4E62-802E-070FC5346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29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宽屏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Introduction to Flask</vt:lpstr>
      <vt:lpstr>What is Flask?</vt:lpstr>
      <vt:lpstr>How to use Flask?</vt:lpstr>
      <vt:lpstr>Why Flask?</vt:lpstr>
      <vt:lpstr>Compare with Django</vt:lpstr>
      <vt:lpstr>Compare with other framework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Flask</dc:title>
  <dc:creator>Haoran Liang</dc:creator>
  <cp:lastModifiedBy>Haoran Liang</cp:lastModifiedBy>
  <cp:revision>3</cp:revision>
  <dcterms:created xsi:type="dcterms:W3CDTF">2018-11-18T06:15:06Z</dcterms:created>
  <dcterms:modified xsi:type="dcterms:W3CDTF">2018-11-18T06:33:21Z</dcterms:modified>
</cp:coreProperties>
</file>