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9069-6D96-486C-909A-833D01C97751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01F4-2B61-4D5D-AA36-72DDF5A40CD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01F4-2B61-4D5D-AA36-72DDF5A40CD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2A6C01-FB6A-4F4A-9E1E-DD67367C44C4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191A9B-7273-4B6A-8E47-E2D077F8A3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GOOGLEMAPS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 gratuito, disponível para qualquer site que o público possa usar gratuitamente. </a:t>
            </a:r>
          </a:p>
          <a:p>
            <a:r>
              <a:rPr lang="pt-BR" dirty="0" smtClean="0"/>
              <a:t>O Google </a:t>
            </a:r>
            <a:r>
              <a:rPr lang="pt-BR" dirty="0" err="1" smtClean="0"/>
              <a:t>Maps</a:t>
            </a:r>
            <a:r>
              <a:rPr lang="pt-BR" dirty="0" smtClean="0"/>
              <a:t> possui várias </a:t>
            </a:r>
            <a:r>
              <a:rPr lang="pt-BR" dirty="0" err="1" smtClean="0"/>
              <a:t>APIs</a:t>
            </a:r>
            <a:r>
              <a:rPr lang="pt-BR" dirty="0" smtClean="0"/>
              <a:t> que permitem que você incorpore a funcionalidade robusta e a grande utilidade do </a:t>
            </a:r>
            <a:r>
              <a:rPr lang="pt-BR" dirty="0" smtClean="0">
                <a:hlinkClick r:id="rId3"/>
              </a:rPr>
              <a:t>Google </a:t>
            </a:r>
            <a:r>
              <a:rPr lang="pt-BR" dirty="0" err="1" smtClean="0">
                <a:hlinkClick r:id="rId3"/>
              </a:rPr>
              <a:t>Maps</a:t>
            </a:r>
            <a:r>
              <a:rPr lang="pt-BR" dirty="0" smtClean="0"/>
              <a:t> ao seus próprios sites e aplicativos, e ainda adicione dados seus sobre os mapas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GOOGLEMAPS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versão 3 dessa API foi desenvolvida especialmente para ser mais rápida e apresentar maior compatibilidade com dispositivos móveis e também com aplicativos tradicionais para navegadores de computadores desktop.</a:t>
            </a:r>
          </a:p>
          <a:p>
            <a:r>
              <a:rPr lang="pt-BR" dirty="0" smtClean="0"/>
              <a:t>Definição de API:</a:t>
            </a:r>
          </a:p>
          <a:p>
            <a:pPr lvl="1"/>
            <a:r>
              <a:rPr lang="pt-BR" sz="2200" dirty="0" smtClean="0"/>
              <a:t>API, de Application Programming Interface</a:t>
            </a:r>
          </a:p>
          <a:p>
            <a:pPr lvl="1"/>
            <a:r>
              <a:rPr lang="pt-BR" sz="2200" dirty="0" smtClean="0"/>
              <a:t>é um conjunto de classes e métodos, bem como padrões estabelecidos por um software para utilização de suas funcionalidades por outros softwares. </a:t>
            </a:r>
          </a:p>
          <a:p>
            <a:pPr lvl="1"/>
            <a:r>
              <a:rPr lang="pt-BR" sz="2000" dirty="0" smtClean="0"/>
              <a:t>o papel do desenvolvedor hoje é conhecer diversas </a:t>
            </a:r>
            <a:r>
              <a:rPr lang="pt-BR" sz="2000" dirty="0" err="1" smtClean="0"/>
              <a:t>APIs</a:t>
            </a:r>
            <a:r>
              <a:rPr lang="pt-BR" sz="2000" dirty="0" smtClean="0"/>
              <a:t>.</a:t>
            </a:r>
          </a:p>
          <a:p>
            <a:pPr lvl="1"/>
            <a:endParaRPr lang="pt-BR" sz="2200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https://developers.google.com/maps/documentation/javascript/3.exp/reference#Map</a:t>
            </a: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API </a:t>
            </a:r>
            <a:r>
              <a:rPr lang="pt-BR" dirty="0" err="1" smtClean="0"/>
              <a:t>GoogleMaps</a:t>
            </a:r>
            <a:r>
              <a:rPr lang="pt-BR" dirty="0" smtClean="0"/>
              <a:t> é orientada a objetos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459451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var </a:t>
            </a:r>
            <a:r>
              <a:rPr lang="pt-BR" dirty="0" err="1" smtClean="0"/>
              <a:t>latlng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google</a:t>
            </a:r>
            <a:r>
              <a:rPr lang="pt-BR" dirty="0" smtClean="0"/>
              <a:t>.</a:t>
            </a:r>
            <a:r>
              <a:rPr lang="pt-BR" dirty="0" err="1" smtClean="0"/>
              <a:t>maps</a:t>
            </a:r>
            <a:r>
              <a:rPr lang="pt-BR" dirty="0" smtClean="0"/>
              <a:t>.</a:t>
            </a:r>
            <a:r>
              <a:rPr lang="pt-BR" dirty="0" err="1" smtClean="0"/>
              <a:t>LatLng</a:t>
            </a:r>
            <a:r>
              <a:rPr lang="pt-BR" dirty="0" smtClean="0"/>
              <a:t>(-34.397, 150.644);    //coordenadas para inicializar o mapa</a:t>
            </a:r>
          </a:p>
          <a:p>
            <a:r>
              <a:rPr lang="pt-BR" dirty="0" smtClean="0"/>
              <a:t> var </a:t>
            </a:r>
            <a:r>
              <a:rPr lang="pt-BR" dirty="0" err="1" smtClean="0"/>
              <a:t>myOptions</a:t>
            </a:r>
            <a:r>
              <a:rPr lang="pt-BR" dirty="0" smtClean="0"/>
              <a:t> = {      zoom: 8,      </a:t>
            </a:r>
            <a:r>
              <a:rPr lang="pt-BR" dirty="0" err="1" smtClean="0"/>
              <a:t>center</a:t>
            </a:r>
            <a:r>
              <a:rPr lang="pt-BR" dirty="0" smtClean="0"/>
              <a:t>: </a:t>
            </a:r>
            <a:r>
              <a:rPr lang="pt-BR" dirty="0" err="1" smtClean="0"/>
              <a:t>latlng</a:t>
            </a:r>
            <a:r>
              <a:rPr lang="pt-BR" dirty="0" smtClean="0"/>
              <a:t>, </a:t>
            </a:r>
            <a:r>
              <a:rPr lang="pt-BR" dirty="0" err="1" smtClean="0"/>
              <a:t>mapTypeId</a:t>
            </a:r>
            <a:r>
              <a:rPr lang="pt-BR" dirty="0" smtClean="0"/>
              <a:t>: </a:t>
            </a:r>
            <a:r>
              <a:rPr lang="pt-BR" dirty="0" err="1" smtClean="0"/>
              <a:t>google</a:t>
            </a:r>
            <a:r>
              <a:rPr lang="pt-BR" dirty="0" smtClean="0"/>
              <a:t>.</a:t>
            </a:r>
            <a:r>
              <a:rPr lang="pt-BR" dirty="0" err="1" smtClean="0"/>
              <a:t>maps</a:t>
            </a:r>
            <a:r>
              <a:rPr lang="pt-BR" dirty="0" smtClean="0"/>
              <a:t>.</a:t>
            </a:r>
            <a:r>
              <a:rPr lang="pt-BR" dirty="0" err="1" smtClean="0"/>
              <a:t>MapTypeId</a:t>
            </a:r>
            <a:r>
              <a:rPr lang="pt-BR" dirty="0" smtClean="0"/>
              <a:t>.ROADMAP    };    //nível de zoom, centralizado, as coordenadas e o tipo de mapa</a:t>
            </a:r>
          </a:p>
          <a:p>
            <a:r>
              <a:rPr lang="pt-BR" dirty="0" smtClean="0"/>
              <a:t> var </a:t>
            </a:r>
            <a:r>
              <a:rPr lang="pt-BR" dirty="0" err="1" smtClean="0"/>
              <a:t>map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google</a:t>
            </a:r>
            <a:r>
              <a:rPr lang="pt-BR" dirty="0" smtClean="0"/>
              <a:t>.</a:t>
            </a:r>
            <a:r>
              <a:rPr lang="pt-BR" dirty="0" err="1" smtClean="0"/>
              <a:t>maps</a:t>
            </a:r>
            <a:r>
              <a:rPr lang="pt-BR" dirty="0" smtClean="0"/>
              <a:t>.</a:t>
            </a:r>
            <a:r>
              <a:rPr lang="pt-BR" dirty="0" err="1" smtClean="0"/>
              <a:t>Map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</a:t>
            </a:r>
            <a:r>
              <a:rPr lang="pt-BR" dirty="0" err="1" smtClean="0"/>
              <a:t>map_canvas</a:t>
            </a:r>
            <a:r>
              <a:rPr lang="pt-BR" dirty="0" smtClean="0"/>
              <a:t>"), </a:t>
            </a:r>
            <a:r>
              <a:rPr lang="pt-BR" dirty="0" err="1" smtClean="0"/>
              <a:t>myOptions</a:t>
            </a:r>
            <a:r>
              <a:rPr lang="pt-BR" dirty="0" smtClean="0"/>
              <a:t>); // instanciando o objeto mapa com as opções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aos exemplos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 smtClean="0"/>
          </a:p>
          <a:p>
            <a:pPr lvl="1"/>
            <a:r>
              <a:rPr lang="pt-BR" dirty="0" smtClean="0"/>
              <a:t>Coloque o mapa para aparecer em </a:t>
            </a:r>
            <a:r>
              <a:rPr lang="pt-BR" dirty="0" err="1" smtClean="0"/>
              <a:t>Brasilia</a:t>
            </a:r>
            <a:endParaRPr lang="pt-BR" dirty="0" smtClean="0"/>
          </a:p>
          <a:p>
            <a:pPr lvl="1"/>
            <a:r>
              <a:rPr lang="pt-BR" dirty="0" smtClean="0"/>
              <a:t>Coloque diversos pontos de informação em Salvador</a:t>
            </a:r>
          </a:p>
          <a:p>
            <a:pPr lvl="1"/>
            <a:r>
              <a:rPr lang="pt-BR" dirty="0" smtClean="0"/>
              <a:t>Faça uma aplicação com a API </a:t>
            </a:r>
            <a:r>
              <a:rPr lang="pt-BR" dirty="0" err="1" smtClean="0"/>
              <a:t>GoogleMaps</a:t>
            </a:r>
            <a:r>
              <a:rPr lang="pt-BR" dirty="0" smtClean="0"/>
              <a:t> para visualizar a sua rua.</a:t>
            </a:r>
          </a:p>
          <a:p>
            <a:pPr lvl="1"/>
            <a:r>
              <a:rPr lang="pt-BR" dirty="0" smtClean="0"/>
              <a:t>Será que os dados podem vir de um banco de dados?</a:t>
            </a:r>
          </a:p>
          <a:p>
            <a:pPr lvl="2"/>
            <a:r>
              <a:rPr lang="pt-BR" dirty="0" smtClean="0"/>
              <a:t>Veja o artigo do meu aluno: http://www.cesmac.com.br/erbase2010/papers/wticg/65737.pdf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263</Words>
  <Application>Microsoft Office PowerPoint</Application>
  <PresentationFormat>Apresentação na tela (4:3)</PresentationFormat>
  <Paragraphs>28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GOOGLEMAPS</vt:lpstr>
      <vt:lpstr>API GOOGLEMAPS</vt:lpstr>
      <vt:lpstr>Slide 3</vt:lpstr>
      <vt:lpstr>A API GoogleMaps é orientada a objetos</vt:lpstr>
      <vt:lpstr>Slide 5</vt:lpstr>
      <vt:lpstr>Slide 6</vt:lpstr>
      <vt:lpstr>Slide 7</vt:lpstr>
    </vt:vector>
  </TitlesOfParts>
  <Company>embasa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GOOGLEMAPS</dc:title>
  <dc:creator>embasa</dc:creator>
  <cp:lastModifiedBy>helder</cp:lastModifiedBy>
  <cp:revision>17</cp:revision>
  <dcterms:created xsi:type="dcterms:W3CDTF">2012-08-23T17:34:17Z</dcterms:created>
  <dcterms:modified xsi:type="dcterms:W3CDTF">2012-10-11T13:05:07Z</dcterms:modified>
</cp:coreProperties>
</file>