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6C7A-145F-8E48-8CCD-7F04C397BAF1}" type="datetimeFigureOut">
              <a:rPr lang="en-US" smtClean="0"/>
              <a:t>16-05-09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62F1-9C05-1640-A68D-F04411F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7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6C7A-145F-8E48-8CCD-7F04C397BAF1}" type="datetimeFigureOut">
              <a:rPr lang="en-US" smtClean="0"/>
              <a:t>16-05-09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62F1-9C05-1640-A68D-F04411F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6C7A-145F-8E48-8CCD-7F04C397BAF1}" type="datetimeFigureOut">
              <a:rPr lang="en-US" smtClean="0"/>
              <a:t>16-05-09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62F1-9C05-1640-A68D-F04411F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2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6C7A-145F-8E48-8CCD-7F04C397BAF1}" type="datetimeFigureOut">
              <a:rPr lang="en-US" smtClean="0"/>
              <a:t>16-05-09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62F1-9C05-1640-A68D-F04411F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3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6C7A-145F-8E48-8CCD-7F04C397BAF1}" type="datetimeFigureOut">
              <a:rPr lang="en-US" smtClean="0"/>
              <a:t>16-05-09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62F1-9C05-1640-A68D-F04411F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5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6C7A-145F-8E48-8CCD-7F04C397BAF1}" type="datetimeFigureOut">
              <a:rPr lang="en-US" smtClean="0"/>
              <a:t>16-05-09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62F1-9C05-1640-A68D-F04411F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1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6C7A-145F-8E48-8CCD-7F04C397BAF1}" type="datetimeFigureOut">
              <a:rPr lang="en-US" smtClean="0"/>
              <a:t>16-05-09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62F1-9C05-1640-A68D-F04411F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6C7A-145F-8E48-8CCD-7F04C397BAF1}" type="datetimeFigureOut">
              <a:rPr lang="en-US" smtClean="0"/>
              <a:t>16-05-09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62F1-9C05-1640-A68D-F04411F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8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6C7A-145F-8E48-8CCD-7F04C397BAF1}" type="datetimeFigureOut">
              <a:rPr lang="en-US" smtClean="0"/>
              <a:t>16-05-09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62F1-9C05-1640-A68D-F04411F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6C7A-145F-8E48-8CCD-7F04C397BAF1}" type="datetimeFigureOut">
              <a:rPr lang="en-US" smtClean="0"/>
              <a:t>16-05-09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62F1-9C05-1640-A68D-F04411F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6C7A-145F-8E48-8CCD-7F04C397BAF1}" type="datetimeFigureOut">
              <a:rPr lang="en-US" smtClean="0"/>
              <a:t>16-05-09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62F1-9C05-1640-A68D-F04411F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2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96C7A-145F-8E48-8CCD-7F04C397BAF1}" type="datetimeFigureOut">
              <a:rPr lang="en-US" smtClean="0"/>
              <a:t>16-05-09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C62F1-9C05-1640-A68D-F04411F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8434" y="1878948"/>
            <a:ext cx="5607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0</a:t>
            </a:r>
            <a:endParaRPr lang="en-US" sz="3200" baseline="-25000" dirty="0"/>
          </a:p>
        </p:txBody>
      </p:sp>
      <p:cxnSp>
        <p:nvCxnSpPr>
          <p:cNvPr id="5" name="Curved Connector 4"/>
          <p:cNvCxnSpPr/>
          <p:nvPr/>
        </p:nvCxnSpPr>
        <p:spPr>
          <a:xfrm flipV="1">
            <a:off x="2674760" y="2210462"/>
            <a:ext cx="1203634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46569" y="1918075"/>
            <a:ext cx="5607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/>
              <a:t>1</a:t>
            </a:r>
            <a:endParaRPr lang="en-US" sz="32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3072579" y="1026772"/>
            <a:ext cx="4958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cxnSp>
        <p:nvCxnSpPr>
          <p:cNvPr id="9" name="Curved Connector 8"/>
          <p:cNvCxnSpPr>
            <a:stCxn id="4" idx="0"/>
            <a:endCxn id="8" idx="1"/>
          </p:cNvCxnSpPr>
          <p:nvPr/>
        </p:nvCxnSpPr>
        <p:spPr>
          <a:xfrm rot="5400000" flipH="1" flipV="1">
            <a:off x="2465805" y="1272174"/>
            <a:ext cx="559788" cy="653760"/>
          </a:xfrm>
          <a:prstGeom prst="curved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7" idx="0"/>
          </p:cNvCxnSpPr>
          <p:nvPr/>
        </p:nvCxnSpPr>
        <p:spPr>
          <a:xfrm>
            <a:off x="3533636" y="1319160"/>
            <a:ext cx="693318" cy="598915"/>
          </a:xfrm>
          <a:prstGeom prst="curved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8783" y="1333299"/>
            <a:ext cx="3846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</a:t>
            </a:r>
            <a:endParaRPr lang="en-US" sz="3200" baseline="-25000" dirty="0"/>
          </a:p>
        </p:txBody>
      </p:sp>
      <p:cxnSp>
        <p:nvCxnSpPr>
          <p:cNvPr id="15" name="Curved Connector 14"/>
          <p:cNvCxnSpPr>
            <a:stCxn id="8" idx="3"/>
            <a:endCxn id="14" idx="1"/>
          </p:cNvCxnSpPr>
          <p:nvPr/>
        </p:nvCxnSpPr>
        <p:spPr>
          <a:xfrm>
            <a:off x="3568428" y="1319160"/>
            <a:ext cx="1290355" cy="3065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3"/>
          </p:cNvCxnSpPr>
          <p:nvPr/>
        </p:nvCxnSpPr>
        <p:spPr>
          <a:xfrm flipV="1">
            <a:off x="4507339" y="1878948"/>
            <a:ext cx="351444" cy="33151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4" idx="2"/>
          </p:cNvCxnSpPr>
          <p:nvPr/>
        </p:nvCxnSpPr>
        <p:spPr>
          <a:xfrm rot="5400000" flipH="1" flipV="1">
            <a:off x="3462139" y="874758"/>
            <a:ext cx="545646" cy="2632286"/>
          </a:xfrm>
          <a:prstGeom prst="curvedConnector4">
            <a:avLst>
              <a:gd name="adj1" fmla="val -102466"/>
              <a:gd name="adj2" fmla="val 99605"/>
            </a:avLst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73293" y="2939219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</a:t>
            </a:r>
            <a:endParaRPr lang="en-US" sz="3200" baseline="-25000" dirty="0"/>
          </a:p>
        </p:txBody>
      </p:sp>
      <p:cxnSp>
        <p:nvCxnSpPr>
          <p:cNvPr id="44" name="Curved Connector 43"/>
          <p:cNvCxnSpPr>
            <a:stCxn id="43" idx="0"/>
            <a:endCxn id="4" idx="1"/>
          </p:cNvCxnSpPr>
          <p:nvPr/>
        </p:nvCxnSpPr>
        <p:spPr>
          <a:xfrm rot="5400000" flipH="1" flipV="1">
            <a:off x="1432009" y="2232794"/>
            <a:ext cx="767883" cy="644968"/>
          </a:xfrm>
          <a:prstGeom prst="curved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3" idx="3"/>
            <a:endCxn id="7" idx="2"/>
          </p:cNvCxnSpPr>
          <p:nvPr/>
        </p:nvCxnSpPr>
        <p:spPr>
          <a:xfrm flipV="1">
            <a:off x="1713638" y="2502851"/>
            <a:ext cx="2513316" cy="728756"/>
          </a:xfrm>
          <a:prstGeom prst="curved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08625" y="256225"/>
            <a:ext cx="5866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r>
              <a:rPr lang="en-US" sz="3200" baseline="-25000" dirty="0" smtClean="0"/>
              <a:t>0</a:t>
            </a:r>
            <a:endParaRPr lang="en-US" sz="3200" baseline="-25000" dirty="0"/>
          </a:p>
        </p:txBody>
      </p:sp>
      <p:cxnSp>
        <p:nvCxnSpPr>
          <p:cNvPr id="51" name="Curved Connector 50"/>
          <p:cNvCxnSpPr>
            <a:stCxn id="50" idx="3"/>
            <a:endCxn id="14" idx="0"/>
          </p:cNvCxnSpPr>
          <p:nvPr/>
        </p:nvCxnSpPr>
        <p:spPr>
          <a:xfrm>
            <a:off x="4395244" y="548613"/>
            <a:ext cx="655860" cy="784686"/>
          </a:xfrm>
          <a:prstGeom prst="curved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50" idx="1"/>
            <a:endCxn id="8" idx="0"/>
          </p:cNvCxnSpPr>
          <p:nvPr/>
        </p:nvCxnSpPr>
        <p:spPr>
          <a:xfrm rot="10800000" flipV="1">
            <a:off x="3320505" y="548612"/>
            <a:ext cx="488121" cy="478159"/>
          </a:xfrm>
          <a:prstGeom prst="curved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65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1</cp:revision>
  <dcterms:created xsi:type="dcterms:W3CDTF">2016-05-09T23:24:37Z</dcterms:created>
  <dcterms:modified xsi:type="dcterms:W3CDTF">2016-05-09T23:33:40Z</dcterms:modified>
</cp:coreProperties>
</file>