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80" r:id="rId4"/>
    <p:sldId id="271" r:id="rId5"/>
    <p:sldId id="312" r:id="rId6"/>
    <p:sldId id="273" r:id="rId7"/>
    <p:sldId id="281" r:id="rId8"/>
    <p:sldId id="309" r:id="rId9"/>
    <p:sldId id="310" r:id="rId10"/>
    <p:sldId id="274" r:id="rId11"/>
    <p:sldId id="311" r:id="rId12"/>
    <p:sldId id="313" r:id="rId13"/>
    <p:sldId id="278"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660066"/>
    <a:srgbClr val="FF9900"/>
    <a:srgbClr val="3FEBCE"/>
    <a:srgbClr val="FF66FF"/>
    <a:srgbClr val="901BF1"/>
    <a:srgbClr val="51C9D9"/>
    <a:srgbClr val="2E79DE"/>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8004A0-4DD2-410F-AA51-C6EE36BC9844}" v="6" dt="2024-12-25T09:56:24.5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869" autoAdjust="0"/>
    <p:restoredTop sz="94404" autoAdjust="0"/>
  </p:normalViewPr>
  <p:slideViewPr>
    <p:cSldViewPr>
      <p:cViewPr varScale="1">
        <p:scale>
          <a:sx n="63" d="100"/>
          <a:sy n="63" d="100"/>
        </p:scale>
        <p:origin x="1024"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7FA512-7641-4083-B744-77D540CAC565}" type="doc">
      <dgm:prSet loTypeId="urn:microsoft.com/office/officeart/2011/layout/HexagonRadial" loCatId="cycle" qsTypeId="urn:microsoft.com/office/officeart/2005/8/quickstyle/3d1" qsCatId="3D" csTypeId="urn:microsoft.com/office/officeart/2005/8/colors/colorful3" csCatId="colorful" phldr="1"/>
      <dgm:spPr/>
      <dgm:t>
        <a:bodyPr/>
        <a:lstStyle/>
        <a:p>
          <a:endParaRPr lang="en-IN"/>
        </a:p>
      </dgm:t>
    </dgm:pt>
    <dgm:pt modelId="{CBFE762B-F8E3-4F1E-B2A7-4828DD407424}">
      <dgm:prSet phldrT="[Text]"/>
      <dgm:spPr/>
      <dgm:t>
        <a:bodyPr/>
        <a:lstStyle/>
        <a:p>
          <a:r>
            <a:rPr lang="en-US" dirty="0"/>
            <a:t>Hardware Requirements</a:t>
          </a:r>
          <a:endParaRPr lang="en-IN" dirty="0"/>
        </a:p>
      </dgm:t>
    </dgm:pt>
    <dgm:pt modelId="{60E624B5-66D8-41CD-95DA-AD6BB5C0433D}" type="parTrans" cxnId="{A5C15924-F740-4DF1-AABA-F4C32A3D644A}">
      <dgm:prSet/>
      <dgm:spPr/>
      <dgm:t>
        <a:bodyPr/>
        <a:lstStyle/>
        <a:p>
          <a:endParaRPr lang="en-IN"/>
        </a:p>
      </dgm:t>
    </dgm:pt>
    <dgm:pt modelId="{3C1CE39B-E3D5-42B2-B44B-68D9EC8341B6}" type="sibTrans" cxnId="{A5C15924-F740-4DF1-AABA-F4C32A3D644A}">
      <dgm:prSet/>
      <dgm:spPr/>
      <dgm:t>
        <a:bodyPr/>
        <a:lstStyle/>
        <a:p>
          <a:endParaRPr lang="en-IN"/>
        </a:p>
      </dgm:t>
    </dgm:pt>
    <dgm:pt modelId="{06F51E77-8711-486B-98C2-609DA153CBAE}">
      <dgm:prSet phldrT="[Text]"/>
      <dgm:spPr/>
      <dgm:t>
        <a:bodyPr/>
        <a:lstStyle/>
        <a:p>
          <a:r>
            <a:rPr lang="en-US" dirty="0"/>
            <a:t>1 TB Storage</a:t>
          </a:r>
          <a:endParaRPr lang="en-IN" dirty="0"/>
        </a:p>
      </dgm:t>
    </dgm:pt>
    <dgm:pt modelId="{3AC91E4D-B380-4864-A692-0736650B60B4}" type="parTrans" cxnId="{3385CE59-1365-4C54-BD8F-569FB8EA4269}">
      <dgm:prSet/>
      <dgm:spPr/>
      <dgm:t>
        <a:bodyPr/>
        <a:lstStyle/>
        <a:p>
          <a:endParaRPr lang="en-IN"/>
        </a:p>
      </dgm:t>
    </dgm:pt>
    <dgm:pt modelId="{33D36CC4-1482-4708-A924-CFC103F2CD0F}" type="sibTrans" cxnId="{3385CE59-1365-4C54-BD8F-569FB8EA4269}">
      <dgm:prSet/>
      <dgm:spPr/>
      <dgm:t>
        <a:bodyPr/>
        <a:lstStyle/>
        <a:p>
          <a:endParaRPr lang="en-IN"/>
        </a:p>
      </dgm:t>
    </dgm:pt>
    <dgm:pt modelId="{B279FA79-4C08-4044-B491-7DF7A11DED3C}">
      <dgm:prSet phldrT="[Text]"/>
      <dgm:spPr/>
      <dgm:t>
        <a:bodyPr/>
        <a:lstStyle/>
        <a:p>
          <a:r>
            <a:rPr lang="en-US" dirty="0"/>
            <a:t>Iris Xe graphics </a:t>
          </a:r>
          <a:endParaRPr lang="en-IN" dirty="0"/>
        </a:p>
      </dgm:t>
    </dgm:pt>
    <dgm:pt modelId="{6936379E-472D-429D-9794-C4221FBE1224}" type="parTrans" cxnId="{441012B1-A16F-4494-BC37-6F9662CA956D}">
      <dgm:prSet/>
      <dgm:spPr/>
      <dgm:t>
        <a:bodyPr/>
        <a:lstStyle/>
        <a:p>
          <a:endParaRPr lang="en-IN"/>
        </a:p>
      </dgm:t>
    </dgm:pt>
    <dgm:pt modelId="{07A6652E-3E78-4676-BB89-65C094E55566}" type="sibTrans" cxnId="{441012B1-A16F-4494-BC37-6F9662CA956D}">
      <dgm:prSet/>
      <dgm:spPr/>
      <dgm:t>
        <a:bodyPr/>
        <a:lstStyle/>
        <a:p>
          <a:endParaRPr lang="en-IN"/>
        </a:p>
      </dgm:t>
    </dgm:pt>
    <dgm:pt modelId="{EC6AB61A-6B39-4C30-9D1A-A27E7A0EB939}">
      <dgm:prSet phldrT="[Text]"/>
      <dgm:spPr/>
      <dgm:t>
        <a:bodyPr/>
        <a:lstStyle/>
        <a:p>
          <a:r>
            <a:rPr lang="en-US" dirty="0"/>
            <a:t>64 Bit Operating System</a:t>
          </a:r>
          <a:endParaRPr lang="en-IN" dirty="0"/>
        </a:p>
      </dgm:t>
    </dgm:pt>
    <dgm:pt modelId="{2E2D6BB1-4537-4139-94F4-56D675720DD9}" type="parTrans" cxnId="{17F9C436-69D9-4EC6-8D28-6E8C85917132}">
      <dgm:prSet/>
      <dgm:spPr/>
      <dgm:t>
        <a:bodyPr/>
        <a:lstStyle/>
        <a:p>
          <a:endParaRPr lang="en-IN"/>
        </a:p>
      </dgm:t>
    </dgm:pt>
    <dgm:pt modelId="{E7495398-931B-4B3D-B1C1-707617BC7D28}" type="sibTrans" cxnId="{17F9C436-69D9-4EC6-8D28-6E8C85917132}">
      <dgm:prSet/>
      <dgm:spPr/>
      <dgm:t>
        <a:bodyPr/>
        <a:lstStyle/>
        <a:p>
          <a:endParaRPr lang="en-IN"/>
        </a:p>
      </dgm:t>
    </dgm:pt>
    <dgm:pt modelId="{93F68918-5EF8-440C-BB4A-4E8B17EBFCAF}">
      <dgm:prSet phldrT="[Text]"/>
      <dgm:spPr/>
      <dgm:t>
        <a:bodyPr/>
        <a:lstStyle/>
        <a:p>
          <a:r>
            <a:rPr lang="en-US" dirty="0"/>
            <a:t>4.60 GHz Processor</a:t>
          </a:r>
          <a:endParaRPr lang="en-IN" dirty="0"/>
        </a:p>
      </dgm:t>
    </dgm:pt>
    <dgm:pt modelId="{CD4E2BD3-27E1-46DA-912E-CBCEB5BC2C67}" type="parTrans" cxnId="{21606CC6-34FC-4FDC-B23C-19FB6DFDE193}">
      <dgm:prSet/>
      <dgm:spPr/>
      <dgm:t>
        <a:bodyPr/>
        <a:lstStyle/>
        <a:p>
          <a:endParaRPr lang="en-IN"/>
        </a:p>
      </dgm:t>
    </dgm:pt>
    <dgm:pt modelId="{BE86326C-5A49-409D-9C3B-9B5C10E4FF78}" type="sibTrans" cxnId="{21606CC6-34FC-4FDC-B23C-19FB6DFDE193}">
      <dgm:prSet/>
      <dgm:spPr/>
      <dgm:t>
        <a:bodyPr/>
        <a:lstStyle/>
        <a:p>
          <a:endParaRPr lang="en-IN"/>
        </a:p>
      </dgm:t>
    </dgm:pt>
    <dgm:pt modelId="{25F3C2C5-BE4A-4A01-9A84-5325A2C787F5}">
      <dgm:prSet phldrT="[Text]" phldr="1"/>
      <dgm:spPr/>
      <dgm:t>
        <a:bodyPr/>
        <a:lstStyle/>
        <a:p>
          <a:endParaRPr lang="en-IN"/>
        </a:p>
      </dgm:t>
    </dgm:pt>
    <dgm:pt modelId="{847CAF45-C164-4791-AC33-EF736A5B0C88}" type="parTrans" cxnId="{02C6BC15-50F0-4A1C-9FC7-B5517D261397}">
      <dgm:prSet/>
      <dgm:spPr/>
      <dgm:t>
        <a:bodyPr/>
        <a:lstStyle/>
        <a:p>
          <a:endParaRPr lang="en-IN"/>
        </a:p>
      </dgm:t>
    </dgm:pt>
    <dgm:pt modelId="{AC950BBC-53BD-40B2-84AF-7D1F0DDAE0E4}" type="sibTrans" cxnId="{02C6BC15-50F0-4A1C-9FC7-B5517D261397}">
      <dgm:prSet/>
      <dgm:spPr/>
      <dgm:t>
        <a:bodyPr/>
        <a:lstStyle/>
        <a:p>
          <a:endParaRPr lang="en-IN"/>
        </a:p>
      </dgm:t>
    </dgm:pt>
    <dgm:pt modelId="{834FD6E6-194D-4AF5-9925-58FCC6DEFB2A}">
      <dgm:prSet phldrT="[Text]"/>
      <dgm:spPr/>
      <dgm:t>
        <a:bodyPr/>
        <a:lstStyle/>
        <a:p>
          <a:r>
            <a:rPr lang="en-US" dirty="0"/>
            <a:t>16 GB RAM </a:t>
          </a:r>
          <a:endParaRPr lang="en-IN" dirty="0"/>
        </a:p>
      </dgm:t>
    </dgm:pt>
    <dgm:pt modelId="{CD0F2C96-812C-4C27-85DA-60E7233985F3}" type="parTrans" cxnId="{956483B3-8513-4A31-800E-81973B27EB70}">
      <dgm:prSet/>
      <dgm:spPr/>
      <dgm:t>
        <a:bodyPr/>
        <a:lstStyle/>
        <a:p>
          <a:endParaRPr lang="en-IN"/>
        </a:p>
      </dgm:t>
    </dgm:pt>
    <dgm:pt modelId="{00A6AFB9-0513-4AEE-B7F6-9C4106E88503}" type="sibTrans" cxnId="{956483B3-8513-4A31-800E-81973B27EB70}">
      <dgm:prSet/>
      <dgm:spPr/>
      <dgm:t>
        <a:bodyPr/>
        <a:lstStyle/>
        <a:p>
          <a:endParaRPr lang="en-IN"/>
        </a:p>
      </dgm:t>
    </dgm:pt>
    <dgm:pt modelId="{4E5921A0-5D4E-4BCE-8E6B-FAC833AB84D8}">
      <dgm:prSet phldrT="[Text]"/>
      <dgm:spPr/>
      <dgm:t>
        <a:bodyPr/>
        <a:lstStyle/>
        <a:p>
          <a:r>
            <a:rPr lang="en-US" dirty="0"/>
            <a:t>Intel Core i3 Processor</a:t>
          </a:r>
          <a:endParaRPr lang="en-IN" dirty="0"/>
        </a:p>
      </dgm:t>
    </dgm:pt>
    <dgm:pt modelId="{C2ECAD38-8D1A-4384-86D5-D48B184ED923}" type="sibTrans" cxnId="{717A1B7B-F217-4B07-83E2-372BC7301F55}">
      <dgm:prSet/>
      <dgm:spPr/>
      <dgm:t>
        <a:bodyPr/>
        <a:lstStyle/>
        <a:p>
          <a:endParaRPr lang="en-IN"/>
        </a:p>
      </dgm:t>
    </dgm:pt>
    <dgm:pt modelId="{3C904C32-8100-45CC-8CF6-0AD183BE3288}" type="parTrans" cxnId="{717A1B7B-F217-4B07-83E2-372BC7301F55}">
      <dgm:prSet/>
      <dgm:spPr/>
      <dgm:t>
        <a:bodyPr/>
        <a:lstStyle/>
        <a:p>
          <a:endParaRPr lang="en-IN"/>
        </a:p>
      </dgm:t>
    </dgm:pt>
    <dgm:pt modelId="{46898527-CDDE-461B-AFCA-E80EEE22743E}" type="pres">
      <dgm:prSet presAssocID="{2E7FA512-7641-4083-B744-77D540CAC565}" presName="Name0" presStyleCnt="0">
        <dgm:presLayoutVars>
          <dgm:chMax val="1"/>
          <dgm:chPref val="1"/>
          <dgm:dir/>
          <dgm:animOne val="branch"/>
          <dgm:animLvl val="lvl"/>
        </dgm:presLayoutVars>
      </dgm:prSet>
      <dgm:spPr/>
    </dgm:pt>
    <dgm:pt modelId="{61F70EBE-5059-47CB-8ADE-9E5427CC396D}" type="pres">
      <dgm:prSet presAssocID="{CBFE762B-F8E3-4F1E-B2A7-4828DD407424}" presName="Parent" presStyleLbl="node0" presStyleIdx="0" presStyleCnt="1" custLinFactNeighborX="-2340" custLinFactNeighborY="-172">
        <dgm:presLayoutVars>
          <dgm:chMax val="6"/>
          <dgm:chPref val="6"/>
        </dgm:presLayoutVars>
      </dgm:prSet>
      <dgm:spPr/>
    </dgm:pt>
    <dgm:pt modelId="{FCE945B9-39B9-45FC-8667-833ED35F41C3}" type="pres">
      <dgm:prSet presAssocID="{4E5921A0-5D4E-4BCE-8E6B-FAC833AB84D8}" presName="Accent1" presStyleCnt="0"/>
      <dgm:spPr/>
    </dgm:pt>
    <dgm:pt modelId="{AA19CEB3-510C-499C-AE64-99308E59F9A4}" type="pres">
      <dgm:prSet presAssocID="{4E5921A0-5D4E-4BCE-8E6B-FAC833AB84D8}" presName="Accent" presStyleLbl="bgShp" presStyleIdx="0" presStyleCnt="6"/>
      <dgm:spPr/>
    </dgm:pt>
    <dgm:pt modelId="{E11A5ECD-75E4-41FE-92F3-1A4051615501}" type="pres">
      <dgm:prSet presAssocID="{4E5921A0-5D4E-4BCE-8E6B-FAC833AB84D8}" presName="Child1" presStyleLbl="node1" presStyleIdx="0" presStyleCnt="6">
        <dgm:presLayoutVars>
          <dgm:chMax val="0"/>
          <dgm:chPref val="0"/>
          <dgm:bulletEnabled val="1"/>
        </dgm:presLayoutVars>
      </dgm:prSet>
      <dgm:spPr/>
    </dgm:pt>
    <dgm:pt modelId="{291CF2D1-AF60-447F-92DB-18A8D76ED4C9}" type="pres">
      <dgm:prSet presAssocID="{834FD6E6-194D-4AF5-9925-58FCC6DEFB2A}" presName="Accent2" presStyleCnt="0"/>
      <dgm:spPr/>
    </dgm:pt>
    <dgm:pt modelId="{DF98002A-3720-4CE9-82D6-9086C9BD4A2D}" type="pres">
      <dgm:prSet presAssocID="{834FD6E6-194D-4AF5-9925-58FCC6DEFB2A}" presName="Accent" presStyleLbl="bgShp" presStyleIdx="1" presStyleCnt="6"/>
      <dgm:spPr/>
    </dgm:pt>
    <dgm:pt modelId="{6E540A77-78B5-4B20-95EC-77409CEFAA23}" type="pres">
      <dgm:prSet presAssocID="{834FD6E6-194D-4AF5-9925-58FCC6DEFB2A}" presName="Child2" presStyleLbl="node1" presStyleIdx="1" presStyleCnt="6">
        <dgm:presLayoutVars>
          <dgm:chMax val="0"/>
          <dgm:chPref val="0"/>
          <dgm:bulletEnabled val="1"/>
        </dgm:presLayoutVars>
      </dgm:prSet>
      <dgm:spPr/>
    </dgm:pt>
    <dgm:pt modelId="{B07236AF-AC4B-4917-8CDC-D3D69DE4933B}" type="pres">
      <dgm:prSet presAssocID="{06F51E77-8711-486B-98C2-609DA153CBAE}" presName="Accent3" presStyleCnt="0"/>
      <dgm:spPr/>
    </dgm:pt>
    <dgm:pt modelId="{D4E8BEC2-482C-45D6-BC30-00E29E8E2BDF}" type="pres">
      <dgm:prSet presAssocID="{06F51E77-8711-486B-98C2-609DA153CBAE}" presName="Accent" presStyleLbl="bgShp" presStyleIdx="2" presStyleCnt="6"/>
      <dgm:spPr/>
    </dgm:pt>
    <dgm:pt modelId="{FEF77D88-C516-42BE-AE2A-65EB7BD38E8E}" type="pres">
      <dgm:prSet presAssocID="{06F51E77-8711-486B-98C2-609DA153CBAE}" presName="Child3" presStyleLbl="node1" presStyleIdx="2" presStyleCnt="6">
        <dgm:presLayoutVars>
          <dgm:chMax val="0"/>
          <dgm:chPref val="0"/>
          <dgm:bulletEnabled val="1"/>
        </dgm:presLayoutVars>
      </dgm:prSet>
      <dgm:spPr/>
    </dgm:pt>
    <dgm:pt modelId="{4FBB5A66-A901-46FE-8ACA-C7E5A86510D5}" type="pres">
      <dgm:prSet presAssocID="{B279FA79-4C08-4044-B491-7DF7A11DED3C}" presName="Accent4" presStyleCnt="0"/>
      <dgm:spPr/>
    </dgm:pt>
    <dgm:pt modelId="{1ACE3F9B-FF32-47FF-9000-43878A8A0E1A}" type="pres">
      <dgm:prSet presAssocID="{B279FA79-4C08-4044-B491-7DF7A11DED3C}" presName="Accent" presStyleLbl="bgShp" presStyleIdx="3" presStyleCnt="6"/>
      <dgm:spPr/>
    </dgm:pt>
    <dgm:pt modelId="{11903991-ADC4-4A06-9E3A-9707DE4A7605}" type="pres">
      <dgm:prSet presAssocID="{B279FA79-4C08-4044-B491-7DF7A11DED3C}" presName="Child4" presStyleLbl="node1" presStyleIdx="3" presStyleCnt="6">
        <dgm:presLayoutVars>
          <dgm:chMax val="0"/>
          <dgm:chPref val="0"/>
          <dgm:bulletEnabled val="1"/>
        </dgm:presLayoutVars>
      </dgm:prSet>
      <dgm:spPr/>
    </dgm:pt>
    <dgm:pt modelId="{06BFA160-4413-40D9-B295-B3E5DAFA421D}" type="pres">
      <dgm:prSet presAssocID="{EC6AB61A-6B39-4C30-9D1A-A27E7A0EB939}" presName="Accent5" presStyleCnt="0"/>
      <dgm:spPr/>
    </dgm:pt>
    <dgm:pt modelId="{B47808EE-72BB-4DD6-A097-702A0EF4D932}" type="pres">
      <dgm:prSet presAssocID="{EC6AB61A-6B39-4C30-9D1A-A27E7A0EB939}" presName="Accent" presStyleLbl="bgShp" presStyleIdx="4" presStyleCnt="6"/>
      <dgm:spPr/>
    </dgm:pt>
    <dgm:pt modelId="{233AB3D1-3565-4A02-B614-86D06E9E5643}" type="pres">
      <dgm:prSet presAssocID="{EC6AB61A-6B39-4C30-9D1A-A27E7A0EB939}" presName="Child5" presStyleLbl="node1" presStyleIdx="4" presStyleCnt="6">
        <dgm:presLayoutVars>
          <dgm:chMax val="0"/>
          <dgm:chPref val="0"/>
          <dgm:bulletEnabled val="1"/>
        </dgm:presLayoutVars>
      </dgm:prSet>
      <dgm:spPr/>
    </dgm:pt>
    <dgm:pt modelId="{67806D42-78B6-469B-8524-7172C57DD930}" type="pres">
      <dgm:prSet presAssocID="{93F68918-5EF8-440C-BB4A-4E8B17EBFCAF}" presName="Accent6" presStyleCnt="0"/>
      <dgm:spPr/>
    </dgm:pt>
    <dgm:pt modelId="{A26F8B18-E8CC-4B03-8A74-980FCA2034ED}" type="pres">
      <dgm:prSet presAssocID="{93F68918-5EF8-440C-BB4A-4E8B17EBFCAF}" presName="Accent" presStyleLbl="bgShp" presStyleIdx="5" presStyleCnt="6" custLinFactNeighborX="6280" custLinFactNeighborY="4609"/>
      <dgm:spPr/>
    </dgm:pt>
    <dgm:pt modelId="{69A81554-EA07-4E58-BABF-23F1711B39DF}" type="pres">
      <dgm:prSet presAssocID="{93F68918-5EF8-440C-BB4A-4E8B17EBFCAF}" presName="Child6" presStyleLbl="node1" presStyleIdx="5" presStyleCnt="6">
        <dgm:presLayoutVars>
          <dgm:chMax val="0"/>
          <dgm:chPref val="0"/>
          <dgm:bulletEnabled val="1"/>
        </dgm:presLayoutVars>
      </dgm:prSet>
      <dgm:spPr/>
    </dgm:pt>
  </dgm:ptLst>
  <dgm:cxnLst>
    <dgm:cxn modelId="{34D7C107-DCDA-4D56-B6A4-512CD068B18A}" type="presOf" srcId="{2E7FA512-7641-4083-B744-77D540CAC565}" destId="{46898527-CDDE-461B-AFCA-E80EEE22743E}" srcOrd="0" destOrd="0" presId="urn:microsoft.com/office/officeart/2011/layout/HexagonRadial"/>
    <dgm:cxn modelId="{02C6BC15-50F0-4A1C-9FC7-B5517D261397}" srcId="{CBFE762B-F8E3-4F1E-B2A7-4828DD407424}" destId="{25F3C2C5-BE4A-4A01-9A84-5325A2C787F5}" srcOrd="6" destOrd="0" parTransId="{847CAF45-C164-4791-AC33-EF736A5B0C88}" sibTransId="{AC950BBC-53BD-40B2-84AF-7D1F0DDAE0E4}"/>
    <dgm:cxn modelId="{A5C15924-F740-4DF1-AABA-F4C32A3D644A}" srcId="{2E7FA512-7641-4083-B744-77D540CAC565}" destId="{CBFE762B-F8E3-4F1E-B2A7-4828DD407424}" srcOrd="0" destOrd="0" parTransId="{60E624B5-66D8-41CD-95DA-AD6BB5C0433D}" sibTransId="{3C1CE39B-E3D5-42B2-B44B-68D9EC8341B6}"/>
    <dgm:cxn modelId="{1275F330-D970-4252-B271-CF529E405012}" type="presOf" srcId="{EC6AB61A-6B39-4C30-9D1A-A27E7A0EB939}" destId="{233AB3D1-3565-4A02-B614-86D06E9E5643}" srcOrd="0" destOrd="0" presId="urn:microsoft.com/office/officeart/2011/layout/HexagonRadial"/>
    <dgm:cxn modelId="{0C6F0D36-7BB3-44BF-A7F1-1B7CC2E87F51}" type="presOf" srcId="{4E5921A0-5D4E-4BCE-8E6B-FAC833AB84D8}" destId="{E11A5ECD-75E4-41FE-92F3-1A4051615501}" srcOrd="0" destOrd="0" presId="urn:microsoft.com/office/officeart/2011/layout/HexagonRadial"/>
    <dgm:cxn modelId="{17F9C436-69D9-4EC6-8D28-6E8C85917132}" srcId="{CBFE762B-F8E3-4F1E-B2A7-4828DD407424}" destId="{EC6AB61A-6B39-4C30-9D1A-A27E7A0EB939}" srcOrd="4" destOrd="0" parTransId="{2E2D6BB1-4537-4139-94F4-56D675720DD9}" sibTransId="{E7495398-931B-4B3D-B1C1-707617BC7D28}"/>
    <dgm:cxn modelId="{3385CE59-1365-4C54-BD8F-569FB8EA4269}" srcId="{CBFE762B-F8E3-4F1E-B2A7-4828DD407424}" destId="{06F51E77-8711-486B-98C2-609DA153CBAE}" srcOrd="2" destOrd="0" parTransId="{3AC91E4D-B380-4864-A692-0736650B60B4}" sibTransId="{33D36CC4-1482-4708-A924-CFC103F2CD0F}"/>
    <dgm:cxn modelId="{717A1B7B-F217-4B07-83E2-372BC7301F55}" srcId="{CBFE762B-F8E3-4F1E-B2A7-4828DD407424}" destId="{4E5921A0-5D4E-4BCE-8E6B-FAC833AB84D8}" srcOrd="0" destOrd="0" parTransId="{3C904C32-8100-45CC-8CF6-0AD183BE3288}" sibTransId="{C2ECAD38-8D1A-4384-86D5-D48B184ED923}"/>
    <dgm:cxn modelId="{470A337F-5DBA-4BC0-93F0-AD8B98D210D8}" type="presOf" srcId="{CBFE762B-F8E3-4F1E-B2A7-4828DD407424}" destId="{61F70EBE-5059-47CB-8ADE-9E5427CC396D}" srcOrd="0" destOrd="0" presId="urn:microsoft.com/office/officeart/2011/layout/HexagonRadial"/>
    <dgm:cxn modelId="{08D435A7-9D8E-45EB-932C-1F7D628B8019}" type="presOf" srcId="{B279FA79-4C08-4044-B491-7DF7A11DED3C}" destId="{11903991-ADC4-4A06-9E3A-9707DE4A7605}" srcOrd="0" destOrd="0" presId="urn:microsoft.com/office/officeart/2011/layout/HexagonRadial"/>
    <dgm:cxn modelId="{56F9EDAC-003A-4F2A-AD9B-C484A3BE266D}" type="presOf" srcId="{834FD6E6-194D-4AF5-9925-58FCC6DEFB2A}" destId="{6E540A77-78B5-4B20-95EC-77409CEFAA23}" srcOrd="0" destOrd="0" presId="urn:microsoft.com/office/officeart/2011/layout/HexagonRadial"/>
    <dgm:cxn modelId="{441012B1-A16F-4494-BC37-6F9662CA956D}" srcId="{CBFE762B-F8E3-4F1E-B2A7-4828DD407424}" destId="{B279FA79-4C08-4044-B491-7DF7A11DED3C}" srcOrd="3" destOrd="0" parTransId="{6936379E-472D-429D-9794-C4221FBE1224}" sibTransId="{07A6652E-3E78-4676-BB89-65C094E55566}"/>
    <dgm:cxn modelId="{956483B3-8513-4A31-800E-81973B27EB70}" srcId="{CBFE762B-F8E3-4F1E-B2A7-4828DD407424}" destId="{834FD6E6-194D-4AF5-9925-58FCC6DEFB2A}" srcOrd="1" destOrd="0" parTransId="{CD0F2C96-812C-4C27-85DA-60E7233985F3}" sibTransId="{00A6AFB9-0513-4AEE-B7F6-9C4106E88503}"/>
    <dgm:cxn modelId="{21606CC6-34FC-4FDC-B23C-19FB6DFDE193}" srcId="{CBFE762B-F8E3-4F1E-B2A7-4828DD407424}" destId="{93F68918-5EF8-440C-BB4A-4E8B17EBFCAF}" srcOrd="5" destOrd="0" parTransId="{CD4E2BD3-27E1-46DA-912E-CBCEB5BC2C67}" sibTransId="{BE86326C-5A49-409D-9C3B-9B5C10E4FF78}"/>
    <dgm:cxn modelId="{6421ACE7-FC2A-4CD7-A46C-0A9E8B06C263}" type="presOf" srcId="{93F68918-5EF8-440C-BB4A-4E8B17EBFCAF}" destId="{69A81554-EA07-4E58-BABF-23F1711B39DF}" srcOrd="0" destOrd="0" presId="urn:microsoft.com/office/officeart/2011/layout/HexagonRadial"/>
    <dgm:cxn modelId="{E81295F7-C6B9-4489-A38C-A2F2F7D457B8}" type="presOf" srcId="{06F51E77-8711-486B-98C2-609DA153CBAE}" destId="{FEF77D88-C516-42BE-AE2A-65EB7BD38E8E}" srcOrd="0" destOrd="0" presId="urn:microsoft.com/office/officeart/2011/layout/HexagonRadial"/>
    <dgm:cxn modelId="{91312725-7303-4D95-BDFE-6D72ADAF3AFD}" type="presParOf" srcId="{46898527-CDDE-461B-AFCA-E80EEE22743E}" destId="{61F70EBE-5059-47CB-8ADE-9E5427CC396D}" srcOrd="0" destOrd="0" presId="urn:microsoft.com/office/officeart/2011/layout/HexagonRadial"/>
    <dgm:cxn modelId="{BA8D2459-762D-4012-89B2-0FAFDA938A57}" type="presParOf" srcId="{46898527-CDDE-461B-AFCA-E80EEE22743E}" destId="{FCE945B9-39B9-45FC-8667-833ED35F41C3}" srcOrd="1" destOrd="0" presId="urn:microsoft.com/office/officeart/2011/layout/HexagonRadial"/>
    <dgm:cxn modelId="{DFB94D1C-7FE4-4B61-A5F3-1D6BC95F0857}" type="presParOf" srcId="{FCE945B9-39B9-45FC-8667-833ED35F41C3}" destId="{AA19CEB3-510C-499C-AE64-99308E59F9A4}" srcOrd="0" destOrd="0" presId="urn:microsoft.com/office/officeart/2011/layout/HexagonRadial"/>
    <dgm:cxn modelId="{77F0941F-0E03-412C-A64C-65B2881A7D69}" type="presParOf" srcId="{46898527-CDDE-461B-AFCA-E80EEE22743E}" destId="{E11A5ECD-75E4-41FE-92F3-1A4051615501}" srcOrd="2" destOrd="0" presId="urn:microsoft.com/office/officeart/2011/layout/HexagonRadial"/>
    <dgm:cxn modelId="{AB12B9C7-69DF-4E79-A70B-CA17A413B012}" type="presParOf" srcId="{46898527-CDDE-461B-AFCA-E80EEE22743E}" destId="{291CF2D1-AF60-447F-92DB-18A8D76ED4C9}" srcOrd="3" destOrd="0" presId="urn:microsoft.com/office/officeart/2011/layout/HexagonRadial"/>
    <dgm:cxn modelId="{124E36C9-909F-47D9-9C46-3AA5CA3B7E36}" type="presParOf" srcId="{291CF2D1-AF60-447F-92DB-18A8D76ED4C9}" destId="{DF98002A-3720-4CE9-82D6-9086C9BD4A2D}" srcOrd="0" destOrd="0" presId="urn:microsoft.com/office/officeart/2011/layout/HexagonRadial"/>
    <dgm:cxn modelId="{A3C0752A-9CB8-4162-A21A-4C6B438B18B6}" type="presParOf" srcId="{46898527-CDDE-461B-AFCA-E80EEE22743E}" destId="{6E540A77-78B5-4B20-95EC-77409CEFAA23}" srcOrd="4" destOrd="0" presId="urn:microsoft.com/office/officeart/2011/layout/HexagonRadial"/>
    <dgm:cxn modelId="{0F3A4902-81D5-44C1-A853-E98DD15669AE}" type="presParOf" srcId="{46898527-CDDE-461B-AFCA-E80EEE22743E}" destId="{B07236AF-AC4B-4917-8CDC-D3D69DE4933B}" srcOrd="5" destOrd="0" presId="urn:microsoft.com/office/officeart/2011/layout/HexagonRadial"/>
    <dgm:cxn modelId="{A7DFB755-4A4A-4CED-877C-BD9E591B4663}" type="presParOf" srcId="{B07236AF-AC4B-4917-8CDC-D3D69DE4933B}" destId="{D4E8BEC2-482C-45D6-BC30-00E29E8E2BDF}" srcOrd="0" destOrd="0" presId="urn:microsoft.com/office/officeart/2011/layout/HexagonRadial"/>
    <dgm:cxn modelId="{44C6D2F0-4E4E-478A-8E7D-16B0CACC8A1F}" type="presParOf" srcId="{46898527-CDDE-461B-AFCA-E80EEE22743E}" destId="{FEF77D88-C516-42BE-AE2A-65EB7BD38E8E}" srcOrd="6" destOrd="0" presId="urn:microsoft.com/office/officeart/2011/layout/HexagonRadial"/>
    <dgm:cxn modelId="{F74F7C0A-BBF3-4F17-BAFF-F67A0C224FE4}" type="presParOf" srcId="{46898527-CDDE-461B-AFCA-E80EEE22743E}" destId="{4FBB5A66-A901-46FE-8ACA-C7E5A86510D5}" srcOrd="7" destOrd="0" presId="urn:microsoft.com/office/officeart/2011/layout/HexagonRadial"/>
    <dgm:cxn modelId="{650D29B3-527F-40CD-9782-7744547DF103}" type="presParOf" srcId="{4FBB5A66-A901-46FE-8ACA-C7E5A86510D5}" destId="{1ACE3F9B-FF32-47FF-9000-43878A8A0E1A}" srcOrd="0" destOrd="0" presId="urn:microsoft.com/office/officeart/2011/layout/HexagonRadial"/>
    <dgm:cxn modelId="{BFCD3958-642B-4490-A753-3F1018676234}" type="presParOf" srcId="{46898527-CDDE-461B-AFCA-E80EEE22743E}" destId="{11903991-ADC4-4A06-9E3A-9707DE4A7605}" srcOrd="8" destOrd="0" presId="urn:microsoft.com/office/officeart/2011/layout/HexagonRadial"/>
    <dgm:cxn modelId="{EA297B1B-BE1D-4FC8-95F2-902F3C397B3D}" type="presParOf" srcId="{46898527-CDDE-461B-AFCA-E80EEE22743E}" destId="{06BFA160-4413-40D9-B295-B3E5DAFA421D}" srcOrd="9" destOrd="0" presId="urn:microsoft.com/office/officeart/2011/layout/HexagonRadial"/>
    <dgm:cxn modelId="{F9CF8A5E-DE07-42B2-9D81-32F58527AB8E}" type="presParOf" srcId="{06BFA160-4413-40D9-B295-B3E5DAFA421D}" destId="{B47808EE-72BB-4DD6-A097-702A0EF4D932}" srcOrd="0" destOrd="0" presId="urn:microsoft.com/office/officeart/2011/layout/HexagonRadial"/>
    <dgm:cxn modelId="{AE153EAA-B255-4B9F-9503-AAD636B2140A}" type="presParOf" srcId="{46898527-CDDE-461B-AFCA-E80EEE22743E}" destId="{233AB3D1-3565-4A02-B614-86D06E9E5643}" srcOrd="10" destOrd="0" presId="urn:microsoft.com/office/officeart/2011/layout/HexagonRadial"/>
    <dgm:cxn modelId="{A9BE643E-43AB-4E2D-9F17-2786E3EFB324}" type="presParOf" srcId="{46898527-CDDE-461B-AFCA-E80EEE22743E}" destId="{67806D42-78B6-469B-8524-7172C57DD930}" srcOrd="11" destOrd="0" presId="urn:microsoft.com/office/officeart/2011/layout/HexagonRadial"/>
    <dgm:cxn modelId="{C8F6B8CD-7C5C-4B6E-A89F-15881AC94462}" type="presParOf" srcId="{67806D42-78B6-469B-8524-7172C57DD930}" destId="{A26F8B18-E8CC-4B03-8A74-980FCA2034ED}" srcOrd="0" destOrd="0" presId="urn:microsoft.com/office/officeart/2011/layout/HexagonRadial"/>
    <dgm:cxn modelId="{7D9BB1B9-F399-4B98-AF1E-7DC893F0D82E}" type="presParOf" srcId="{46898527-CDDE-461B-AFCA-E80EEE22743E}" destId="{69A81554-EA07-4E58-BABF-23F1711B39DF}"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F70EBE-5059-47CB-8ADE-9E5427CC396D}">
      <dsp:nvSpPr>
        <dsp:cNvPr id="0" name=""/>
        <dsp:cNvSpPr/>
      </dsp:nvSpPr>
      <dsp:spPr>
        <a:xfrm>
          <a:off x="2501892" y="1539735"/>
          <a:ext cx="1960778" cy="1696152"/>
        </a:xfrm>
        <a:prstGeom prst="hexagon">
          <a:avLst>
            <a:gd name="adj" fmla="val 28570"/>
            <a:gd name="vf" fmla="val 11547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Hardware Requirements</a:t>
          </a:r>
          <a:endParaRPr lang="en-IN" sz="1700" kern="1200" dirty="0"/>
        </a:p>
      </dsp:txBody>
      <dsp:txXfrm>
        <a:off x="2826820" y="1820811"/>
        <a:ext cx="1310922" cy="1134000"/>
      </dsp:txXfrm>
    </dsp:sp>
    <dsp:sp modelId="{DF98002A-3720-4CE9-82D6-9086C9BD4A2D}">
      <dsp:nvSpPr>
        <dsp:cNvPr id="0" name=""/>
        <dsp:cNvSpPr/>
      </dsp:nvSpPr>
      <dsp:spPr>
        <a:xfrm>
          <a:off x="3775598" y="731158"/>
          <a:ext cx="739795" cy="637432"/>
        </a:xfrm>
        <a:prstGeom prst="hexagon">
          <a:avLst>
            <a:gd name="adj" fmla="val 28900"/>
            <a:gd name="vf" fmla="val 115470"/>
          </a:avLst>
        </a:prstGeom>
        <a:gradFill rotWithShape="0">
          <a:gsLst>
            <a:gs pos="0">
              <a:schemeClr val="accent3">
                <a:tint val="40000"/>
                <a:hueOff val="0"/>
                <a:satOff val="0"/>
                <a:lumOff val="0"/>
                <a:alphaOff val="0"/>
                <a:shade val="51000"/>
                <a:satMod val="130000"/>
              </a:schemeClr>
            </a:gs>
            <a:gs pos="80000">
              <a:schemeClr val="accent3">
                <a:tint val="40000"/>
                <a:hueOff val="0"/>
                <a:satOff val="0"/>
                <a:lumOff val="0"/>
                <a:alphaOff val="0"/>
                <a:shade val="93000"/>
                <a:satMod val="130000"/>
              </a:schemeClr>
            </a:gs>
            <a:gs pos="100000">
              <a:schemeClr val="accent3">
                <a:tint val="40000"/>
                <a:hueOff val="0"/>
                <a:satOff val="0"/>
                <a:lumOff val="0"/>
                <a:alphaOff val="0"/>
                <a:shade val="94000"/>
                <a:satMod val="135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E11A5ECD-75E4-41FE-92F3-1A4051615501}">
      <dsp:nvSpPr>
        <dsp:cNvPr id="0" name=""/>
        <dsp:cNvSpPr/>
      </dsp:nvSpPr>
      <dsp:spPr>
        <a:xfrm>
          <a:off x="2728390" y="0"/>
          <a:ext cx="1606844" cy="1390108"/>
        </a:xfrm>
        <a:prstGeom prst="hexagon">
          <a:avLst>
            <a:gd name="adj" fmla="val 28570"/>
            <a:gd name="vf" fmla="val 11547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Intel Core i3 Processor</a:t>
          </a:r>
          <a:endParaRPr lang="en-IN" sz="1700" kern="1200" dirty="0"/>
        </a:p>
      </dsp:txBody>
      <dsp:txXfrm>
        <a:off x="2994678" y="230371"/>
        <a:ext cx="1074268" cy="929366"/>
      </dsp:txXfrm>
    </dsp:sp>
    <dsp:sp modelId="{D4E8BEC2-482C-45D6-BC30-00E29E8E2BDF}">
      <dsp:nvSpPr>
        <dsp:cNvPr id="0" name=""/>
        <dsp:cNvSpPr/>
      </dsp:nvSpPr>
      <dsp:spPr>
        <a:xfrm>
          <a:off x="4638998" y="1922816"/>
          <a:ext cx="739795" cy="637432"/>
        </a:xfrm>
        <a:prstGeom prst="hexagon">
          <a:avLst>
            <a:gd name="adj" fmla="val 28900"/>
            <a:gd name="vf" fmla="val 115470"/>
          </a:avLst>
        </a:prstGeom>
        <a:gradFill rotWithShape="0">
          <a:gsLst>
            <a:gs pos="0">
              <a:schemeClr val="accent3">
                <a:tint val="40000"/>
                <a:hueOff val="0"/>
                <a:satOff val="0"/>
                <a:lumOff val="0"/>
                <a:alphaOff val="0"/>
                <a:shade val="51000"/>
                <a:satMod val="130000"/>
              </a:schemeClr>
            </a:gs>
            <a:gs pos="80000">
              <a:schemeClr val="accent3">
                <a:tint val="40000"/>
                <a:hueOff val="0"/>
                <a:satOff val="0"/>
                <a:lumOff val="0"/>
                <a:alphaOff val="0"/>
                <a:shade val="93000"/>
                <a:satMod val="130000"/>
              </a:schemeClr>
            </a:gs>
            <a:gs pos="100000">
              <a:schemeClr val="accent3">
                <a:tint val="40000"/>
                <a:hueOff val="0"/>
                <a:satOff val="0"/>
                <a:lumOff val="0"/>
                <a:alphaOff val="0"/>
                <a:shade val="94000"/>
                <a:satMod val="135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6E540A77-78B5-4B20-95EC-77409CEFAA23}">
      <dsp:nvSpPr>
        <dsp:cNvPr id="0" name=""/>
        <dsp:cNvSpPr/>
      </dsp:nvSpPr>
      <dsp:spPr>
        <a:xfrm>
          <a:off x="4202053" y="855010"/>
          <a:ext cx="1606844" cy="1390108"/>
        </a:xfrm>
        <a:prstGeom prst="hexagon">
          <a:avLst>
            <a:gd name="adj" fmla="val 28570"/>
            <a:gd name="vf" fmla="val 115470"/>
          </a:avLst>
        </a:prstGeom>
        <a:gradFill rotWithShape="0">
          <a:gsLst>
            <a:gs pos="0">
              <a:schemeClr val="accent3">
                <a:hueOff val="2250053"/>
                <a:satOff val="-3376"/>
                <a:lumOff val="-549"/>
                <a:alphaOff val="0"/>
                <a:shade val="51000"/>
                <a:satMod val="130000"/>
              </a:schemeClr>
            </a:gs>
            <a:gs pos="80000">
              <a:schemeClr val="accent3">
                <a:hueOff val="2250053"/>
                <a:satOff val="-3376"/>
                <a:lumOff val="-549"/>
                <a:alphaOff val="0"/>
                <a:shade val="93000"/>
                <a:satMod val="130000"/>
              </a:schemeClr>
            </a:gs>
            <a:gs pos="100000">
              <a:schemeClr val="accent3">
                <a:hueOff val="2250053"/>
                <a:satOff val="-3376"/>
                <a:lumOff val="-54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16 GB RAM </a:t>
          </a:r>
          <a:endParaRPr lang="en-IN" sz="1700" kern="1200" dirty="0"/>
        </a:p>
      </dsp:txBody>
      <dsp:txXfrm>
        <a:off x="4468341" y="1085381"/>
        <a:ext cx="1074268" cy="929366"/>
      </dsp:txXfrm>
    </dsp:sp>
    <dsp:sp modelId="{1ACE3F9B-FF32-47FF-9000-43878A8A0E1A}">
      <dsp:nvSpPr>
        <dsp:cNvPr id="0" name=""/>
        <dsp:cNvSpPr/>
      </dsp:nvSpPr>
      <dsp:spPr>
        <a:xfrm>
          <a:off x="4039225" y="3267975"/>
          <a:ext cx="739795" cy="637432"/>
        </a:xfrm>
        <a:prstGeom prst="hexagon">
          <a:avLst>
            <a:gd name="adj" fmla="val 28900"/>
            <a:gd name="vf" fmla="val 115470"/>
          </a:avLst>
        </a:prstGeom>
        <a:gradFill rotWithShape="0">
          <a:gsLst>
            <a:gs pos="0">
              <a:schemeClr val="accent3">
                <a:tint val="40000"/>
                <a:hueOff val="0"/>
                <a:satOff val="0"/>
                <a:lumOff val="0"/>
                <a:alphaOff val="0"/>
                <a:shade val="51000"/>
                <a:satMod val="130000"/>
              </a:schemeClr>
            </a:gs>
            <a:gs pos="80000">
              <a:schemeClr val="accent3">
                <a:tint val="40000"/>
                <a:hueOff val="0"/>
                <a:satOff val="0"/>
                <a:lumOff val="0"/>
                <a:alphaOff val="0"/>
                <a:shade val="93000"/>
                <a:satMod val="130000"/>
              </a:schemeClr>
            </a:gs>
            <a:gs pos="100000">
              <a:schemeClr val="accent3">
                <a:tint val="40000"/>
                <a:hueOff val="0"/>
                <a:satOff val="0"/>
                <a:lumOff val="0"/>
                <a:alphaOff val="0"/>
                <a:shade val="94000"/>
                <a:satMod val="135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FEF77D88-C516-42BE-AE2A-65EB7BD38E8E}">
      <dsp:nvSpPr>
        <dsp:cNvPr id="0" name=""/>
        <dsp:cNvSpPr/>
      </dsp:nvSpPr>
      <dsp:spPr>
        <a:xfrm>
          <a:off x="4202053" y="2535860"/>
          <a:ext cx="1606844" cy="1390108"/>
        </a:xfrm>
        <a:prstGeom prst="hexagon">
          <a:avLst>
            <a:gd name="adj" fmla="val 28570"/>
            <a:gd name="vf" fmla="val 115470"/>
          </a:avLst>
        </a:prstGeom>
        <a:gradFill rotWithShape="0">
          <a:gsLst>
            <a:gs pos="0">
              <a:schemeClr val="accent3">
                <a:hueOff val="4500106"/>
                <a:satOff val="-6752"/>
                <a:lumOff val="-1098"/>
                <a:alphaOff val="0"/>
                <a:shade val="51000"/>
                <a:satMod val="130000"/>
              </a:schemeClr>
            </a:gs>
            <a:gs pos="80000">
              <a:schemeClr val="accent3">
                <a:hueOff val="4500106"/>
                <a:satOff val="-6752"/>
                <a:lumOff val="-1098"/>
                <a:alphaOff val="0"/>
                <a:shade val="93000"/>
                <a:satMod val="130000"/>
              </a:schemeClr>
            </a:gs>
            <a:gs pos="100000">
              <a:schemeClr val="accent3">
                <a:hueOff val="4500106"/>
                <a:satOff val="-6752"/>
                <a:lumOff val="-109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1 TB Storage</a:t>
          </a:r>
          <a:endParaRPr lang="en-IN" sz="1700" kern="1200" dirty="0"/>
        </a:p>
      </dsp:txBody>
      <dsp:txXfrm>
        <a:off x="4468341" y="2766231"/>
        <a:ext cx="1074268" cy="929366"/>
      </dsp:txXfrm>
    </dsp:sp>
    <dsp:sp modelId="{B47808EE-72BB-4DD6-A097-702A0EF4D932}">
      <dsp:nvSpPr>
        <dsp:cNvPr id="0" name=""/>
        <dsp:cNvSpPr/>
      </dsp:nvSpPr>
      <dsp:spPr>
        <a:xfrm>
          <a:off x="2551423" y="3407607"/>
          <a:ext cx="739795" cy="637432"/>
        </a:xfrm>
        <a:prstGeom prst="hexagon">
          <a:avLst>
            <a:gd name="adj" fmla="val 28900"/>
            <a:gd name="vf" fmla="val 115470"/>
          </a:avLst>
        </a:prstGeom>
        <a:gradFill rotWithShape="0">
          <a:gsLst>
            <a:gs pos="0">
              <a:schemeClr val="accent3">
                <a:tint val="40000"/>
                <a:hueOff val="0"/>
                <a:satOff val="0"/>
                <a:lumOff val="0"/>
                <a:alphaOff val="0"/>
                <a:shade val="51000"/>
                <a:satMod val="130000"/>
              </a:schemeClr>
            </a:gs>
            <a:gs pos="80000">
              <a:schemeClr val="accent3">
                <a:tint val="40000"/>
                <a:hueOff val="0"/>
                <a:satOff val="0"/>
                <a:lumOff val="0"/>
                <a:alphaOff val="0"/>
                <a:shade val="93000"/>
                <a:satMod val="130000"/>
              </a:schemeClr>
            </a:gs>
            <a:gs pos="100000">
              <a:schemeClr val="accent3">
                <a:tint val="40000"/>
                <a:hueOff val="0"/>
                <a:satOff val="0"/>
                <a:lumOff val="0"/>
                <a:alphaOff val="0"/>
                <a:shade val="94000"/>
                <a:satMod val="135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11903991-ADC4-4A06-9E3A-9707DE4A7605}">
      <dsp:nvSpPr>
        <dsp:cNvPr id="0" name=""/>
        <dsp:cNvSpPr/>
      </dsp:nvSpPr>
      <dsp:spPr>
        <a:xfrm>
          <a:off x="2728390" y="3391827"/>
          <a:ext cx="1606844" cy="1390108"/>
        </a:xfrm>
        <a:prstGeom prst="hexagon">
          <a:avLst>
            <a:gd name="adj" fmla="val 28570"/>
            <a:gd name="vf" fmla="val 115470"/>
          </a:avLst>
        </a:prstGeom>
        <a:gradFill rotWithShape="0">
          <a:gsLst>
            <a:gs pos="0">
              <a:schemeClr val="accent3">
                <a:hueOff val="6750158"/>
                <a:satOff val="-10128"/>
                <a:lumOff val="-1647"/>
                <a:alphaOff val="0"/>
                <a:shade val="51000"/>
                <a:satMod val="130000"/>
              </a:schemeClr>
            </a:gs>
            <a:gs pos="80000">
              <a:schemeClr val="accent3">
                <a:hueOff val="6750158"/>
                <a:satOff val="-10128"/>
                <a:lumOff val="-1647"/>
                <a:alphaOff val="0"/>
                <a:shade val="93000"/>
                <a:satMod val="130000"/>
              </a:schemeClr>
            </a:gs>
            <a:gs pos="100000">
              <a:schemeClr val="accent3">
                <a:hueOff val="6750158"/>
                <a:satOff val="-10128"/>
                <a:lumOff val="-164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Iris Xe graphics </a:t>
          </a:r>
          <a:endParaRPr lang="en-IN" sz="1700" kern="1200" dirty="0"/>
        </a:p>
      </dsp:txBody>
      <dsp:txXfrm>
        <a:off x="2994678" y="3622198"/>
        <a:ext cx="1074268" cy="929366"/>
      </dsp:txXfrm>
    </dsp:sp>
    <dsp:sp modelId="{A26F8B18-E8CC-4B03-8A74-980FCA2034ED}">
      <dsp:nvSpPr>
        <dsp:cNvPr id="0" name=""/>
        <dsp:cNvSpPr/>
      </dsp:nvSpPr>
      <dsp:spPr>
        <a:xfrm>
          <a:off x="1720344" y="2245806"/>
          <a:ext cx="739795" cy="637432"/>
        </a:xfrm>
        <a:prstGeom prst="hexagon">
          <a:avLst>
            <a:gd name="adj" fmla="val 28900"/>
            <a:gd name="vf" fmla="val 115470"/>
          </a:avLst>
        </a:prstGeom>
        <a:gradFill rotWithShape="0">
          <a:gsLst>
            <a:gs pos="0">
              <a:schemeClr val="accent3">
                <a:tint val="40000"/>
                <a:hueOff val="0"/>
                <a:satOff val="0"/>
                <a:lumOff val="0"/>
                <a:alphaOff val="0"/>
                <a:shade val="51000"/>
                <a:satMod val="130000"/>
              </a:schemeClr>
            </a:gs>
            <a:gs pos="80000">
              <a:schemeClr val="accent3">
                <a:tint val="40000"/>
                <a:hueOff val="0"/>
                <a:satOff val="0"/>
                <a:lumOff val="0"/>
                <a:alphaOff val="0"/>
                <a:shade val="93000"/>
                <a:satMod val="130000"/>
              </a:schemeClr>
            </a:gs>
            <a:gs pos="100000">
              <a:schemeClr val="accent3">
                <a:tint val="40000"/>
                <a:hueOff val="0"/>
                <a:satOff val="0"/>
                <a:lumOff val="0"/>
                <a:alphaOff val="0"/>
                <a:shade val="94000"/>
                <a:satMod val="135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233AB3D1-3565-4A02-B614-86D06E9E5643}">
      <dsp:nvSpPr>
        <dsp:cNvPr id="0" name=""/>
        <dsp:cNvSpPr/>
      </dsp:nvSpPr>
      <dsp:spPr>
        <a:xfrm>
          <a:off x="1247886" y="2536817"/>
          <a:ext cx="1606844" cy="1390108"/>
        </a:xfrm>
        <a:prstGeom prst="hexagon">
          <a:avLst>
            <a:gd name="adj" fmla="val 28570"/>
            <a:gd name="vf" fmla="val 115470"/>
          </a:avLst>
        </a:prstGeom>
        <a:gradFill rotWithShape="0">
          <a:gsLst>
            <a:gs pos="0">
              <a:schemeClr val="accent3">
                <a:hueOff val="9000211"/>
                <a:satOff val="-13504"/>
                <a:lumOff val="-2196"/>
                <a:alphaOff val="0"/>
                <a:shade val="51000"/>
                <a:satMod val="130000"/>
              </a:schemeClr>
            </a:gs>
            <a:gs pos="80000">
              <a:schemeClr val="accent3">
                <a:hueOff val="9000211"/>
                <a:satOff val="-13504"/>
                <a:lumOff val="-2196"/>
                <a:alphaOff val="0"/>
                <a:shade val="93000"/>
                <a:satMod val="130000"/>
              </a:schemeClr>
            </a:gs>
            <a:gs pos="100000">
              <a:schemeClr val="accent3">
                <a:hueOff val="9000211"/>
                <a:satOff val="-13504"/>
                <a:lumOff val="-219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64 Bit Operating System</a:t>
          </a:r>
          <a:endParaRPr lang="en-IN" sz="1700" kern="1200" dirty="0"/>
        </a:p>
      </dsp:txBody>
      <dsp:txXfrm>
        <a:off x="1514174" y="2767188"/>
        <a:ext cx="1074268" cy="929366"/>
      </dsp:txXfrm>
    </dsp:sp>
    <dsp:sp modelId="{69A81554-EA07-4E58-BABF-23F1711B39DF}">
      <dsp:nvSpPr>
        <dsp:cNvPr id="0" name=""/>
        <dsp:cNvSpPr/>
      </dsp:nvSpPr>
      <dsp:spPr>
        <a:xfrm>
          <a:off x="1247886" y="853097"/>
          <a:ext cx="1606844" cy="1390108"/>
        </a:xfrm>
        <a:prstGeom prst="hexagon">
          <a:avLst>
            <a:gd name="adj" fmla="val 28570"/>
            <a:gd name="vf" fmla="val 115470"/>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4.60 GHz Processor</a:t>
          </a:r>
          <a:endParaRPr lang="en-IN" sz="1700" kern="1200" dirty="0"/>
        </a:p>
      </dsp:txBody>
      <dsp:txXfrm>
        <a:off x="1514174" y="1083468"/>
        <a:ext cx="1074268" cy="929366"/>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12/29/2024</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dirty="0"/>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dirty="0">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12/29/2024</a:t>
            </a:fld>
            <a:endParaRPr lang="en-US" dirty="0"/>
          </a:p>
        </p:txBody>
      </p:sp>
      <p:sp>
        <p:nvSpPr>
          <p:cNvPr id="11" name="Footer Placeholder 4"/>
          <p:cNvSpPr>
            <a:spLocks noGrp="1"/>
          </p:cNvSpPr>
          <p:nvPr>
            <p:ph type="ftr" sz="quarter" idx="11"/>
          </p:nvPr>
        </p:nvSpPr>
        <p:spPr/>
        <p:txBody>
          <a:bodyPr/>
          <a:lstStyle>
            <a:lvl1pPr>
              <a:defRPr/>
            </a:lvl1pPr>
          </a:lstStyle>
          <a:p>
            <a:endParaRPr lang="en-US" dirty="0"/>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dirty="0"/>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12/29/2024</a:t>
            </a:fld>
            <a:endParaRPr lang="en-US" dirty="0"/>
          </a:p>
        </p:txBody>
      </p:sp>
      <p:sp>
        <p:nvSpPr>
          <p:cNvPr id="24" name="Footer Placeholder 23"/>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dirty="0"/>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12/29/2024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dirty="0"/>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dirty="0">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dirty="0">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dirty="0">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324030"/>
            <a:ext cx="6624736" cy="1323439"/>
          </a:xfrm>
          <a:prstGeom prst="rect">
            <a:avLst/>
          </a:prstGeom>
          <a:noFill/>
        </p:spPr>
        <p:txBody>
          <a:bodyPr wrap="square" rtlCol="0">
            <a:spAutoFit/>
          </a:bodyPr>
          <a:lstStyle/>
          <a:p>
            <a:pPr algn="ctr"/>
            <a:r>
              <a:rPr lang="en-US" sz="4000" b="1" dirty="0">
                <a:solidFill>
                  <a:srgbClr val="FF0000"/>
                </a:solidFill>
                <a:latin typeface="Times New Roman" panose="02020603050405020304" pitchFamily="18" charset="0"/>
                <a:cs typeface="Times New Roman" panose="02020603050405020304" pitchFamily="18" charset="0"/>
              </a:rPr>
              <a:t>Back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2195736" y="2852936"/>
            <a:ext cx="5112568" cy="2554545"/>
          </a:xfrm>
          <a:prstGeom prst="rect">
            <a:avLst/>
          </a:prstGeom>
          <a:solidFill>
            <a:schemeClr val="accent6">
              <a:lumMod val="60000"/>
              <a:lumOff val="40000"/>
            </a:schemeClr>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Team Details:</a:t>
            </a:r>
          </a:p>
          <a:p>
            <a:r>
              <a:rPr lang="en-US" sz="2000" dirty="0">
                <a:latin typeface="Times New Roman" panose="02020603050405020304" pitchFamily="18" charset="0"/>
                <a:cs typeface="Times New Roman" panose="02020603050405020304" pitchFamily="18" charset="0"/>
              </a:rPr>
              <a:t>Group-23</a:t>
            </a:r>
          </a:p>
          <a:p>
            <a:r>
              <a:rPr lang="en-US" sz="2000" dirty="0">
                <a:latin typeface="Times New Roman" panose="02020603050405020304" pitchFamily="18" charset="0"/>
                <a:cs typeface="Times New Roman" panose="02020603050405020304" pitchFamily="18" charset="0"/>
              </a:rPr>
              <a:t>Harleen Kaur (2310992006)</a:t>
            </a:r>
          </a:p>
          <a:p>
            <a:r>
              <a:rPr lang="en-US" sz="2000" dirty="0">
                <a:latin typeface="Times New Roman" panose="02020603050405020304" pitchFamily="18" charset="0"/>
                <a:cs typeface="Times New Roman" panose="02020603050405020304" pitchFamily="18" charset="0"/>
              </a:rPr>
              <a:t>Liza (2310992053)</a:t>
            </a:r>
          </a:p>
          <a:p>
            <a:r>
              <a:rPr lang="en-US" sz="2000" dirty="0">
                <a:latin typeface="Times New Roman" panose="02020603050405020304" pitchFamily="18" charset="0"/>
                <a:cs typeface="Times New Roman" panose="02020603050405020304" pitchFamily="18" charset="0"/>
              </a:rPr>
              <a:t>Madhav Bhalla (2310992055)</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itchFamily="18" charset="0"/>
              </a:rPr>
              <a:t>Faculty Coordinator:</a:t>
            </a:r>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Mr. Vikas Patel</a:t>
            </a: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a:solidFill>
                  <a:srgbClr val="FF0000"/>
                </a:solidFill>
                <a:latin typeface="Times New Roman" pitchFamily="18" charset="0"/>
                <a:cs typeface="Times New Roman" pitchFamily="18" charset="0"/>
              </a:rPr>
              <a:t>Chikara University Institute of Engineering and Technology, </a:t>
            </a:r>
          </a:p>
          <a:p>
            <a:pPr algn="ctr"/>
            <a:r>
              <a:rPr lang="en-US" sz="2000" b="1" dirty="0">
                <a:solidFill>
                  <a:srgbClr val="FF0000"/>
                </a:solidFill>
                <a:latin typeface="Times New Roman" pitchFamily="18" charset="0"/>
                <a:cs typeface="Times New Roman" pitchFamily="18" charset="0"/>
              </a:rPr>
              <a:t>Chikara University, Punjab India </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p:cNvSpPr/>
          <p:nvPr/>
        </p:nvSpPr>
        <p:spPr>
          <a:xfrm>
            <a:off x="215516" y="1052736"/>
            <a:ext cx="8712968" cy="3331938"/>
          </a:xfrm>
          <a:prstGeom prst="rect">
            <a:avLst/>
          </a:prstGeom>
        </p:spPr>
        <p:txBody>
          <a:bodyPr wrap="square">
            <a:spAutoFit/>
          </a:bodyPr>
          <a:lstStyle/>
          <a:p>
            <a:pPr marL="457200" indent="-457200" algn="just">
              <a:lnSpc>
                <a:spcPct val="200000"/>
              </a:lnSpc>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Homepage Overview: </a:t>
            </a:r>
            <a:r>
              <a:rPr lang="en-US" i="0" dirty="0">
                <a:effectLst/>
                <a:latin typeface="Times New Roman" panose="02020603050405020304" pitchFamily="18" charset="0"/>
                <a:cs typeface="Times New Roman" panose="02020603050405020304" pitchFamily="18" charset="0"/>
              </a:rPr>
              <a:t>Easy navigation with details on services like baby care, health checkups, and support.</a:t>
            </a:r>
          </a:p>
          <a:p>
            <a:pPr marL="457200" indent="-457200" algn="just">
              <a:lnSpc>
                <a:spcPct val="200000"/>
              </a:lnSpc>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Inquiry Form: </a:t>
            </a:r>
            <a:r>
              <a:rPr lang="en-US" i="0" dirty="0">
                <a:effectLst/>
                <a:latin typeface="Times New Roman" panose="02020603050405020304" pitchFamily="18" charset="0"/>
                <a:cs typeface="Times New Roman" panose="02020603050405020304" pitchFamily="18" charset="0"/>
              </a:rPr>
              <a:t>Simple form for parents to ask questions and book appointments.</a:t>
            </a:r>
          </a:p>
          <a:p>
            <a:pPr marL="457200" indent="-457200" algn="just">
              <a:lnSpc>
                <a:spcPct val="200000"/>
              </a:lnSpc>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Responsive Design: </a:t>
            </a:r>
            <a:r>
              <a:rPr lang="en-US" i="0" dirty="0">
                <a:effectLst/>
                <a:latin typeface="Times New Roman" panose="02020603050405020304" pitchFamily="18" charset="0"/>
                <a:cs typeface="Times New Roman" panose="02020603050405020304" pitchFamily="18" charset="0"/>
              </a:rPr>
              <a:t>Mobile-friendly for a seamless experience across all devices.</a:t>
            </a:r>
          </a:p>
          <a:p>
            <a:pPr marL="457200" indent="-457200" algn="just">
              <a:lnSpc>
                <a:spcPct val="200000"/>
              </a:lnSpc>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Expert Guidance: </a:t>
            </a:r>
            <a:r>
              <a:rPr lang="en-US" i="0" dirty="0">
                <a:effectLst/>
                <a:latin typeface="Times New Roman" panose="02020603050405020304" pitchFamily="18" charset="0"/>
                <a:cs typeface="Times New Roman" panose="02020603050405020304" pitchFamily="18" charset="0"/>
              </a:rPr>
              <a:t>Access to advice on baby health and development.</a:t>
            </a:r>
          </a:p>
          <a:p>
            <a:pPr marL="457200" indent="-457200" algn="just">
              <a:lnSpc>
                <a:spcPct val="200000"/>
              </a:lnSpc>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Secure Data Handling: </a:t>
            </a:r>
            <a:r>
              <a:rPr lang="en-US" i="0" dirty="0">
                <a:effectLst/>
                <a:latin typeface="Times New Roman" panose="02020603050405020304" pitchFamily="18" charset="0"/>
                <a:cs typeface="Times New Roman" panose="02020603050405020304" pitchFamily="18" charset="0"/>
              </a:rPr>
              <a:t>Safe management of inquiries and user data.</a:t>
            </a:r>
          </a:p>
        </p:txBody>
      </p:sp>
      <p:sp>
        <p:nvSpPr>
          <p:cNvPr id="4" name="TextBox 3">
            <a:extLst>
              <a:ext uri="{FF2B5EF4-FFF2-40B4-BE49-F238E27FC236}">
                <a16:creationId xmlns:a16="http://schemas.microsoft.com/office/drawing/2014/main" id="{E5BB5983-7664-1C67-6E55-A41A9BCCFD0C}"/>
              </a:ext>
            </a:extLst>
          </p:cNvPr>
          <p:cNvSpPr txBox="1"/>
          <p:nvPr/>
        </p:nvSpPr>
        <p:spPr>
          <a:xfrm>
            <a:off x="0" y="260648"/>
            <a:ext cx="4968552" cy="584775"/>
          </a:xfrm>
          <a:prstGeom prst="rect">
            <a:avLst/>
          </a:prstGeom>
          <a:noFill/>
        </p:spPr>
        <p:txBody>
          <a:bodyPr wrap="square">
            <a:spAutoFit/>
          </a:bodyPr>
          <a:lstStyle/>
          <a:p>
            <a:r>
              <a:rPr lang="ms" sz="3200" b="1" dirty="0">
                <a:latin typeface="Times New Roman" panose="02020603050405020304" pitchFamily="18" charset="0"/>
                <a:cs typeface="Times New Roman" panose="02020603050405020304" pitchFamily="18" charset="0"/>
              </a:rPr>
              <a:t>KEY FEATURES </a:t>
            </a:r>
          </a:p>
        </p:txBody>
      </p:sp>
    </p:spTree>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EB3CE-6556-F36F-6AE1-C34CF2D1DAE8}"/>
              </a:ext>
            </a:extLst>
          </p:cNvPr>
          <p:cNvSpPr>
            <a:spLocks noGrp="1"/>
          </p:cNvSpPr>
          <p:nvPr>
            <p:ph type="ctrTitle"/>
          </p:nvPr>
        </p:nvSpPr>
        <p:spPr>
          <a:xfrm>
            <a:off x="0" y="116632"/>
            <a:ext cx="5486400" cy="914400"/>
          </a:xfrm>
        </p:spPr>
        <p:txBody>
          <a:bodyPr/>
          <a:lstStyle/>
          <a:p>
            <a:pPr algn="l"/>
            <a:r>
              <a:rPr lang="en-US" dirty="0"/>
              <a:t>RESULTS</a:t>
            </a:r>
            <a:endParaRPr lang="en-IN" dirty="0"/>
          </a:p>
        </p:txBody>
      </p:sp>
      <p:pic>
        <p:nvPicPr>
          <p:cNvPr id="7" name="Picture 6">
            <a:extLst>
              <a:ext uri="{FF2B5EF4-FFF2-40B4-BE49-F238E27FC236}">
                <a16:creationId xmlns:a16="http://schemas.microsoft.com/office/drawing/2014/main" id="{B84D776A-DA85-72F5-2C2B-2646482DB3B7}"/>
              </a:ext>
            </a:extLst>
          </p:cNvPr>
          <p:cNvPicPr>
            <a:picLocks noChangeAspect="1"/>
          </p:cNvPicPr>
          <p:nvPr/>
        </p:nvPicPr>
        <p:blipFill>
          <a:blip r:embed="rId2"/>
          <a:stretch>
            <a:fillRect/>
          </a:stretch>
        </p:blipFill>
        <p:spPr>
          <a:xfrm>
            <a:off x="109228" y="1340768"/>
            <a:ext cx="8925544" cy="4362461"/>
          </a:xfrm>
          <a:prstGeom prst="rect">
            <a:avLst/>
          </a:prstGeom>
        </p:spPr>
      </p:pic>
    </p:spTree>
    <p:extLst>
      <p:ext uri="{BB962C8B-B14F-4D97-AF65-F5344CB8AC3E}">
        <p14:creationId xmlns:p14="http://schemas.microsoft.com/office/powerpoint/2010/main" val="1273631368"/>
      </p:ext>
    </p:extLst>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C8AEE6-053B-4567-5266-123991A9E609}"/>
              </a:ext>
            </a:extLst>
          </p:cNvPr>
          <p:cNvPicPr>
            <a:picLocks noChangeAspect="1"/>
          </p:cNvPicPr>
          <p:nvPr/>
        </p:nvPicPr>
        <p:blipFill>
          <a:blip r:embed="rId2"/>
          <a:stretch>
            <a:fillRect/>
          </a:stretch>
        </p:blipFill>
        <p:spPr>
          <a:xfrm>
            <a:off x="107504" y="1268760"/>
            <a:ext cx="8928992" cy="4608512"/>
          </a:xfrm>
          <a:prstGeom prst="rect">
            <a:avLst/>
          </a:prstGeom>
        </p:spPr>
      </p:pic>
    </p:spTree>
    <p:extLst>
      <p:ext uri="{BB962C8B-B14F-4D97-AF65-F5344CB8AC3E}">
        <p14:creationId xmlns:p14="http://schemas.microsoft.com/office/powerpoint/2010/main" val="1136245536"/>
      </p:ext>
    </p:extLst>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CD4D29-6018-BAC1-0C52-BC40D1EF5493}"/>
              </a:ext>
            </a:extLst>
          </p:cNvPr>
          <p:cNvSpPr txBox="1"/>
          <p:nvPr/>
        </p:nvSpPr>
        <p:spPr>
          <a:xfrm>
            <a:off x="215516" y="980728"/>
            <a:ext cx="7992888" cy="4439933"/>
          </a:xfrm>
          <a:prstGeom prst="rect">
            <a:avLst/>
          </a:prstGeom>
          <a:noFill/>
        </p:spPr>
        <p:txBody>
          <a:bodyPr wrap="square">
            <a:spAutoFit/>
          </a:bodyPr>
          <a:lstStyle/>
          <a:p>
            <a:pPr algn="just">
              <a:lnSpc>
                <a:spcPct val="200000"/>
              </a:lnSpc>
            </a:pPr>
            <a:r>
              <a:rPr lang="en-US" dirty="0">
                <a:latin typeface="Times New Roman" panose="02020603050405020304" pitchFamily="18" charset="0"/>
                <a:cs typeface="Times New Roman" panose="02020603050405020304" pitchFamily="18" charset="0"/>
              </a:rPr>
              <a:t>The Baby Care Centre website aims to provide a comprehensive, accessible, and supportive platform for parents. By offering expert guidance, a user-friendly inquiry system, and future features like appointment booking, the website will address key challenges parents face in caring for their infants. The responsive design ensures easy access on any device, while secure data handling guarantees privacy and safety. Ultimately, this website will serve as a trusted resource, enhancing both the physical and emotional well-being of babies and providing parents with the support they need every step of the way.</a:t>
            </a:r>
            <a:endParaRPr lang="en-US" dirty="0">
              <a:solidFill>
                <a:schemeClr val="tx1">
                  <a:lumMod val="95000"/>
                  <a:lumOff val="5000"/>
                </a:schemeClr>
              </a:solidFill>
              <a:latin typeface="Times New Roman" panose="02020603050405020304" pitchFamily="18" charset="0"/>
              <a:cs typeface="Times New Roman" pitchFamily="18" charset="0"/>
            </a:endParaRPr>
          </a:p>
        </p:txBody>
      </p:sp>
      <p:sp>
        <p:nvSpPr>
          <p:cNvPr id="3" name="TextBox 2">
            <a:extLst>
              <a:ext uri="{FF2B5EF4-FFF2-40B4-BE49-F238E27FC236}">
                <a16:creationId xmlns:a16="http://schemas.microsoft.com/office/drawing/2014/main" id="{3337E56E-EB38-9097-6F5B-27B1D9516279}"/>
              </a:ext>
            </a:extLst>
          </p:cNvPr>
          <p:cNvSpPr txBox="1"/>
          <p:nvPr/>
        </p:nvSpPr>
        <p:spPr>
          <a:xfrm>
            <a:off x="7707" y="260648"/>
            <a:ext cx="4968552" cy="584775"/>
          </a:xfrm>
          <a:prstGeom prst="rect">
            <a:avLst/>
          </a:prstGeom>
          <a:noFill/>
        </p:spPr>
        <p:txBody>
          <a:bodyPr wrap="square">
            <a:spAutoFit/>
          </a:bodyPr>
          <a:lstStyle/>
          <a:p>
            <a:r>
              <a:rPr lang="ms" sz="3200" b="1" dirty="0">
                <a:latin typeface="Times New Roman" panose="02020603050405020304" pitchFamily="18" charset="0"/>
                <a:cs typeface="Times New Roman" panose="02020603050405020304" pitchFamily="18" charset="0"/>
              </a:rPr>
              <a:t>CONCLUSION</a:t>
            </a:r>
          </a:p>
        </p:txBody>
      </p:sp>
    </p:spTree>
  </p:cSld>
  <p:clrMapOvr>
    <a:masterClrMapping/>
  </p:clrMapOvr>
  <p:transition advTm="4000">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35" name="TextBox 134">
            <a:extLst>
              <a:ext uri="{FF2B5EF4-FFF2-40B4-BE49-F238E27FC236}">
                <a16:creationId xmlns:a16="http://schemas.microsoft.com/office/drawing/2014/main" id="{E30BB873-DE38-7844-8D58-2E3C34993E81}"/>
              </a:ext>
            </a:extLst>
          </p:cNvPr>
          <p:cNvSpPr txBox="1"/>
          <p:nvPr/>
        </p:nvSpPr>
        <p:spPr>
          <a:xfrm>
            <a:off x="-315219" y="908720"/>
            <a:ext cx="4892339" cy="1323439"/>
          </a:xfrm>
          <a:prstGeom prst="rect">
            <a:avLst/>
          </a:prstGeom>
          <a:noFill/>
        </p:spPr>
        <p:txBody>
          <a:bodyPr wrap="square">
            <a:spAutoFit/>
          </a:bodyPr>
          <a:lstStyle/>
          <a:p>
            <a:pPr algn="ctr"/>
            <a:r>
              <a:rPr lang="ms" sz="4000" b="1" dirty="0">
                <a:solidFill>
                  <a:schemeClr val="tx1">
                    <a:lumMod val="95000"/>
                    <a:lumOff val="5000"/>
                  </a:schemeClr>
                </a:solidFill>
                <a:latin typeface="Times New Roman" panose="02020603050405020304" pitchFamily="18" charset="0"/>
                <a:cs typeface="Times New Roman" panose="02020603050405020304" pitchFamily="18" charset="0"/>
              </a:rPr>
              <a:t>Baby Care Centre</a:t>
            </a:r>
          </a:p>
          <a:p>
            <a:pPr algn="ctr"/>
            <a:r>
              <a:rPr lang="ms" sz="4000" b="1" dirty="0">
                <a:solidFill>
                  <a:schemeClr val="tx1">
                    <a:lumMod val="95000"/>
                    <a:lumOff val="5000"/>
                  </a:schemeClr>
                </a:solidFill>
                <a:latin typeface="Times New Roman" panose="02020603050405020304" pitchFamily="18" charset="0"/>
                <a:cs typeface="Times New Roman" panose="02020603050405020304" pitchFamily="18" charset="0"/>
              </a:rPr>
              <a:t>WEBSITE</a:t>
            </a:r>
          </a:p>
        </p:txBody>
      </p:sp>
      <p:pic>
        <p:nvPicPr>
          <p:cNvPr id="3" name="Picture 2">
            <a:extLst>
              <a:ext uri="{FF2B5EF4-FFF2-40B4-BE49-F238E27FC236}">
                <a16:creationId xmlns:a16="http://schemas.microsoft.com/office/drawing/2014/main" id="{80796E19-7A23-553F-0051-B9233684A47E}"/>
              </a:ext>
            </a:extLst>
          </p:cNvPr>
          <p:cNvPicPr>
            <a:picLocks noChangeAspect="1"/>
          </p:cNvPicPr>
          <p:nvPr/>
        </p:nvPicPr>
        <p:blipFill>
          <a:blip r:embed="rId2"/>
          <a:stretch>
            <a:fillRect/>
          </a:stretch>
        </p:blipFill>
        <p:spPr>
          <a:xfrm>
            <a:off x="2627784" y="2356102"/>
            <a:ext cx="6408712" cy="3737193"/>
          </a:xfrm>
          <a:prstGeom prst="rect">
            <a:avLst/>
          </a:prstGeom>
        </p:spPr>
      </p:pic>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D03E228-AEF7-1B92-452C-995BAB3D3A3F}"/>
              </a:ext>
            </a:extLst>
          </p:cNvPr>
          <p:cNvSpPr txBox="1"/>
          <p:nvPr/>
        </p:nvSpPr>
        <p:spPr>
          <a:xfrm>
            <a:off x="251520" y="908720"/>
            <a:ext cx="5148064" cy="3820085"/>
          </a:xfrm>
          <a:prstGeom prst="rect">
            <a:avLst/>
          </a:prstGeom>
          <a:noFill/>
        </p:spPr>
        <p:txBody>
          <a:bodyPr wrap="square" rtlCol="0">
            <a:spAutoFit/>
          </a:bodyPr>
          <a:lstStyle/>
          <a:p>
            <a:pPr marL="469265" indent="-457200">
              <a:lnSpc>
                <a:spcPct val="150000"/>
              </a:lnSpc>
              <a:spcBef>
                <a:spcPts val="125"/>
              </a:spcBef>
              <a:buSzPct val="96363"/>
              <a:buFont typeface="Arial" panose="020B0604020202020204" pitchFamily="34" charset="0"/>
              <a:buChar char="•"/>
              <a:tabLst>
                <a:tab pos="137160" algn="l"/>
              </a:tabLst>
            </a:pPr>
            <a:r>
              <a:rPr lang="en-US" sz="2000" spc="-15" dirty="0">
                <a:latin typeface="Times New Roman"/>
                <a:cs typeface="Times New Roman"/>
              </a:rPr>
              <a:t>Introduction</a:t>
            </a:r>
            <a:endParaRPr lang="en-US" sz="2000" dirty="0">
              <a:latin typeface="Times New Roman"/>
              <a:cs typeface="Times New Roman"/>
            </a:endParaRPr>
          </a:p>
          <a:p>
            <a:pPr marL="469265" indent="-457200">
              <a:lnSpc>
                <a:spcPct val="150000"/>
              </a:lnSpc>
              <a:spcBef>
                <a:spcPts val="80"/>
              </a:spcBef>
              <a:buSzPct val="96363"/>
              <a:buFont typeface="Arial" panose="020B0604020202020204" pitchFamily="34" charset="0"/>
              <a:buChar char="•"/>
              <a:tabLst>
                <a:tab pos="137160" algn="l"/>
              </a:tabLst>
            </a:pPr>
            <a:r>
              <a:rPr lang="en-US" sz="2000" spc="-20" dirty="0">
                <a:latin typeface="Times New Roman"/>
                <a:cs typeface="Times New Roman"/>
              </a:rPr>
              <a:t>Problem</a:t>
            </a:r>
            <a:r>
              <a:rPr lang="en-US" sz="2000" spc="270" dirty="0">
                <a:latin typeface="Times New Roman"/>
                <a:cs typeface="Times New Roman"/>
              </a:rPr>
              <a:t> </a:t>
            </a:r>
            <a:r>
              <a:rPr lang="en-US" sz="2000" spc="-10" dirty="0">
                <a:latin typeface="Times New Roman"/>
                <a:cs typeface="Times New Roman"/>
              </a:rPr>
              <a:t>Statement</a:t>
            </a:r>
            <a:endParaRPr lang="en-US" sz="2000" dirty="0">
              <a:latin typeface="Times New Roman"/>
              <a:cs typeface="Times New Roman"/>
            </a:endParaRPr>
          </a:p>
          <a:p>
            <a:pPr marL="469265" indent="-457200">
              <a:lnSpc>
                <a:spcPct val="150000"/>
              </a:lnSpc>
              <a:spcBef>
                <a:spcPts val="80"/>
              </a:spcBef>
              <a:buSzPct val="96363"/>
              <a:buFont typeface="Arial" panose="020B0604020202020204" pitchFamily="34" charset="0"/>
              <a:buChar char="•"/>
              <a:tabLst>
                <a:tab pos="137160" algn="l"/>
              </a:tabLst>
            </a:pPr>
            <a:r>
              <a:rPr lang="en-US" sz="2000" spc="-35" dirty="0">
                <a:latin typeface="Times New Roman"/>
                <a:cs typeface="Times New Roman"/>
              </a:rPr>
              <a:t>Technical</a:t>
            </a:r>
            <a:r>
              <a:rPr lang="en-US" sz="2000" spc="229" dirty="0">
                <a:latin typeface="Times New Roman"/>
                <a:cs typeface="Times New Roman"/>
              </a:rPr>
              <a:t> </a:t>
            </a:r>
            <a:r>
              <a:rPr lang="en-US" sz="2000" spc="-30" dirty="0">
                <a:latin typeface="Times New Roman"/>
                <a:cs typeface="Times New Roman"/>
              </a:rPr>
              <a:t>Details</a:t>
            </a:r>
          </a:p>
          <a:p>
            <a:pPr marL="469265" indent="-457200">
              <a:lnSpc>
                <a:spcPct val="150000"/>
              </a:lnSpc>
              <a:spcBef>
                <a:spcPts val="80"/>
              </a:spcBef>
              <a:buSzPct val="96363"/>
              <a:buFont typeface="Arial" panose="020B0604020202020204" pitchFamily="34" charset="0"/>
              <a:buChar char="•"/>
              <a:tabLst>
                <a:tab pos="137160" algn="l"/>
              </a:tabLst>
            </a:pPr>
            <a:r>
              <a:rPr lang="en-IN" sz="2000" dirty="0">
                <a:solidFill>
                  <a:schemeClr val="tx1"/>
                </a:solidFill>
              </a:rPr>
              <a:t>Frontend - User </a:t>
            </a:r>
            <a:r>
              <a:rPr lang="en-IN" sz="2000">
                <a:solidFill>
                  <a:schemeClr val="tx1"/>
                </a:solidFill>
              </a:rPr>
              <a:t>Data Form</a:t>
            </a:r>
            <a:endParaRPr lang="en-US" sz="2000" spc="-20" dirty="0">
              <a:latin typeface="Times New Roman"/>
              <a:cs typeface="Times New Roman"/>
            </a:endParaRPr>
          </a:p>
          <a:p>
            <a:pPr marL="469265" indent="-457200">
              <a:lnSpc>
                <a:spcPct val="150000"/>
              </a:lnSpc>
              <a:spcBef>
                <a:spcPts val="80"/>
              </a:spcBef>
              <a:buSzPct val="96363"/>
              <a:buFont typeface="Arial" panose="020B0604020202020204" pitchFamily="34" charset="0"/>
              <a:buChar char="•"/>
              <a:tabLst>
                <a:tab pos="137160" algn="l"/>
              </a:tabLst>
            </a:pPr>
            <a:r>
              <a:rPr lang="en-IN" sz="2000" dirty="0"/>
              <a:t>Backend - API Overview</a:t>
            </a:r>
            <a:endParaRPr lang="en-US" sz="2000" spc="-20" dirty="0">
              <a:latin typeface="Times New Roman"/>
              <a:cs typeface="Times New Roman"/>
            </a:endParaRPr>
          </a:p>
          <a:p>
            <a:pPr marL="469265" indent="-457200">
              <a:lnSpc>
                <a:spcPct val="150000"/>
              </a:lnSpc>
              <a:spcBef>
                <a:spcPts val="80"/>
              </a:spcBef>
              <a:buSzPct val="96363"/>
              <a:buFont typeface="Arial" panose="020B0604020202020204" pitchFamily="34" charset="0"/>
              <a:buChar char="•"/>
              <a:tabLst>
                <a:tab pos="137160" algn="l"/>
              </a:tabLst>
            </a:pPr>
            <a:r>
              <a:rPr lang="en-US" sz="2000" spc="60" dirty="0">
                <a:latin typeface="Times New Roman"/>
                <a:cs typeface="Times New Roman"/>
              </a:rPr>
              <a:t>Key </a:t>
            </a:r>
            <a:r>
              <a:rPr lang="en-US" sz="2000" spc="-20" dirty="0">
                <a:latin typeface="Times New Roman"/>
                <a:cs typeface="Times New Roman"/>
              </a:rPr>
              <a:t>Features</a:t>
            </a:r>
          </a:p>
          <a:p>
            <a:pPr marL="469265" indent="-457200">
              <a:lnSpc>
                <a:spcPct val="150000"/>
              </a:lnSpc>
              <a:spcBef>
                <a:spcPts val="80"/>
              </a:spcBef>
              <a:buSzPct val="96363"/>
              <a:buFont typeface="Arial" panose="020B0604020202020204" pitchFamily="34" charset="0"/>
              <a:buChar char="•"/>
              <a:tabLst>
                <a:tab pos="137160" algn="l"/>
              </a:tabLst>
            </a:pPr>
            <a:r>
              <a:rPr lang="en-US" sz="2000" spc="-20" dirty="0">
                <a:latin typeface="Times New Roman"/>
                <a:cs typeface="Times New Roman"/>
              </a:rPr>
              <a:t>Results</a:t>
            </a:r>
          </a:p>
          <a:p>
            <a:pPr marL="469265" indent="-457200">
              <a:lnSpc>
                <a:spcPct val="150000"/>
              </a:lnSpc>
              <a:spcBef>
                <a:spcPts val="80"/>
              </a:spcBef>
              <a:buSzPct val="96363"/>
              <a:buFont typeface="Arial" panose="020B0604020202020204" pitchFamily="34" charset="0"/>
              <a:buChar char="•"/>
              <a:tabLst>
                <a:tab pos="137160" algn="l"/>
              </a:tabLst>
            </a:pPr>
            <a:r>
              <a:rPr lang="en-US" sz="2000" spc="-15" dirty="0">
                <a:latin typeface="Times New Roman"/>
                <a:cs typeface="Times New Roman"/>
              </a:rPr>
              <a:t>Conclusion</a:t>
            </a:r>
            <a:endParaRPr lang="en-US" sz="2000" dirty="0">
              <a:latin typeface="Times New Roman"/>
              <a:cs typeface="Times New Roman"/>
            </a:endParaRPr>
          </a:p>
        </p:txBody>
      </p:sp>
      <p:sp>
        <p:nvSpPr>
          <p:cNvPr id="10" name="object 2">
            <a:extLst>
              <a:ext uri="{FF2B5EF4-FFF2-40B4-BE49-F238E27FC236}">
                <a16:creationId xmlns:a16="http://schemas.microsoft.com/office/drawing/2014/main" id="{A3AAB887-F03C-B4C8-3E0F-958EEA509E1D}"/>
              </a:ext>
            </a:extLst>
          </p:cNvPr>
          <p:cNvSpPr txBox="1">
            <a:spLocks/>
          </p:cNvSpPr>
          <p:nvPr/>
        </p:nvSpPr>
        <p:spPr>
          <a:xfrm>
            <a:off x="107504" y="260648"/>
            <a:ext cx="4464496" cy="509114"/>
          </a:xfrm>
          <a:prstGeom prst="rect">
            <a:avLst/>
          </a:prstGeom>
        </p:spPr>
        <p:txBody>
          <a:bodyPr vert="horz" wrap="square" lIns="0" tIns="16510" rIns="0" bIns="0" rtlCol="0">
            <a:spAutoFit/>
          </a:bodyPr>
          <a:lst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a:lstStyle>
          <a:p>
            <a:pPr marL="12700" algn="l">
              <a:spcBef>
                <a:spcPts val="130"/>
              </a:spcBef>
            </a:pPr>
            <a:r>
              <a:rPr lang="en-IN" sz="3200" b="1" spc="-35" dirty="0">
                <a:solidFill>
                  <a:srgbClr val="000000"/>
                </a:solidFill>
                <a:latin typeface="Times New Roman"/>
                <a:cs typeface="Times New Roman"/>
              </a:rPr>
              <a:t>TABLE</a:t>
            </a:r>
            <a:r>
              <a:rPr lang="en-IN" sz="3200" b="1" spc="-160" dirty="0">
                <a:solidFill>
                  <a:srgbClr val="000000"/>
                </a:solidFill>
                <a:latin typeface="Times New Roman"/>
                <a:cs typeface="Times New Roman"/>
              </a:rPr>
              <a:t> </a:t>
            </a:r>
            <a:r>
              <a:rPr lang="en-IN" sz="3200" b="1" spc="-10" dirty="0">
                <a:solidFill>
                  <a:srgbClr val="000000"/>
                </a:solidFill>
                <a:latin typeface="Times New Roman"/>
                <a:cs typeface="Times New Roman"/>
              </a:rPr>
              <a:t>OF</a:t>
            </a:r>
            <a:r>
              <a:rPr lang="en-IN" sz="3200" b="1" spc="-35" dirty="0">
                <a:solidFill>
                  <a:srgbClr val="000000"/>
                </a:solidFill>
                <a:latin typeface="Times New Roman"/>
                <a:cs typeface="Times New Roman"/>
              </a:rPr>
              <a:t> </a:t>
            </a:r>
            <a:r>
              <a:rPr lang="en-IN" sz="3200" b="1" dirty="0">
                <a:solidFill>
                  <a:srgbClr val="000000"/>
                </a:solidFill>
                <a:latin typeface="Times New Roman"/>
                <a:cs typeface="Times New Roman"/>
              </a:rPr>
              <a:t>CONTENTS</a:t>
            </a:r>
            <a:endParaRPr lang="en-IN" sz="3200" dirty="0">
              <a:latin typeface="Times New Roman"/>
              <a:cs typeface="Times New Roman"/>
            </a:endParaRPr>
          </a:p>
        </p:txBody>
      </p:sp>
    </p:spTree>
    <p:extLst>
      <p:ext uri="{BB962C8B-B14F-4D97-AF65-F5344CB8AC3E}">
        <p14:creationId xmlns:p14="http://schemas.microsoft.com/office/powerpoint/2010/main" val="1784940291"/>
      </p:ext>
    </p:extLst>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487B473-DCC7-1C55-6F1E-B1E80621726B}"/>
              </a:ext>
            </a:extLst>
          </p:cNvPr>
          <p:cNvSpPr txBox="1"/>
          <p:nvPr/>
        </p:nvSpPr>
        <p:spPr>
          <a:xfrm>
            <a:off x="233264" y="932034"/>
            <a:ext cx="8677472" cy="4993931"/>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Overview: </a:t>
            </a: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Baby Care Centre</a:t>
            </a:r>
            <a:r>
              <a:rPr lang="en-US" dirty="0">
                <a:latin typeface="Times New Roman" panose="02020603050405020304" pitchFamily="18" charset="0"/>
                <a:cs typeface="Times New Roman" panose="02020603050405020304" pitchFamily="18" charset="0"/>
              </a:rPr>
              <a:t> is a dedicated facility offering exceptional care for newborns and infants. Our primary focus is on providing a safe, nurturing environment where babies receive the highest standard of care from trained professionals. In addition to our round-the-clock baby care services, we offer comprehensive support for parents to ensure their well-being and peace of mind.</a:t>
            </a:r>
          </a:p>
          <a:p>
            <a:pPr marL="285750" indent="-285750" algn="just">
              <a:lnSpc>
                <a:spcPct val="2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Vision Statement: </a:t>
            </a:r>
            <a:r>
              <a:rPr lang="en-US" dirty="0">
                <a:latin typeface="Times New Roman" panose="02020603050405020304" pitchFamily="18" charset="0"/>
                <a:cs typeface="Times New Roman" panose="02020603050405020304" pitchFamily="18" charset="0"/>
              </a:rPr>
              <a:t>To be the leading Baby Care Centre, offering a safe, nurturing, and innovative environment where every child’s health, happiness, and development are prioritized, and every parent feels supported and empowered.</a:t>
            </a:r>
          </a:p>
        </p:txBody>
      </p:sp>
      <p:sp>
        <p:nvSpPr>
          <p:cNvPr id="2" name="TextBox 1">
            <a:extLst>
              <a:ext uri="{FF2B5EF4-FFF2-40B4-BE49-F238E27FC236}">
                <a16:creationId xmlns:a16="http://schemas.microsoft.com/office/drawing/2014/main" id="{272EB830-641C-80A2-656F-14F13399626F}"/>
              </a:ext>
            </a:extLst>
          </p:cNvPr>
          <p:cNvSpPr txBox="1"/>
          <p:nvPr/>
        </p:nvSpPr>
        <p:spPr>
          <a:xfrm>
            <a:off x="0" y="260648"/>
            <a:ext cx="4752529" cy="584775"/>
          </a:xfrm>
          <a:prstGeom prst="rect">
            <a:avLst/>
          </a:prstGeom>
          <a:noFill/>
        </p:spPr>
        <p:txBody>
          <a:bodyPr wrap="square" rtlCol="0">
            <a:spAutoFit/>
          </a:bodyPr>
          <a:lstStyle/>
          <a:p>
            <a:r>
              <a:rPr lang="ms" sz="3200" b="1" dirty="0">
                <a:latin typeface="Times New Roman" panose="02020603050405020304" pitchFamily="18" charset="0"/>
                <a:cs typeface="Times New Roman" panose="02020603050405020304" pitchFamily="18" charset="0"/>
              </a:rPr>
              <a:t>INTRODUCTION</a:t>
            </a:r>
            <a:endParaRPr lang="en-IN" sz="3200" dirty="0"/>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F716D6E-5DCA-08FC-48D8-8BC0E5E3C601}"/>
              </a:ext>
            </a:extLst>
          </p:cNvPr>
          <p:cNvSpPr>
            <a:spLocks noGrp="1"/>
          </p:cNvSpPr>
          <p:nvPr>
            <p:ph type="subTitle" idx="1"/>
          </p:nvPr>
        </p:nvSpPr>
        <p:spPr>
          <a:xfrm>
            <a:off x="251520" y="1066800"/>
            <a:ext cx="8640960" cy="4724400"/>
          </a:xfrm>
        </p:spPr>
        <p:txBody>
          <a:bodyPr/>
          <a:lstStyle/>
          <a:p>
            <a:pPr marL="285750" indent="-285750" algn="l">
              <a:lnSpc>
                <a:spcPct val="200000"/>
              </a:lnSpc>
              <a:buFont typeface="Arial" panose="020B0604020202020204" pitchFamily="34" charset="0"/>
              <a:buChar char="•"/>
            </a:pPr>
            <a:r>
              <a:rPr lang="en-US" sz="1800" b="1" i="0" dirty="0">
                <a:solidFill>
                  <a:schemeClr val="tx1"/>
                </a:solidFill>
                <a:effectLst/>
                <a:latin typeface="Times New Roman" panose="02020603050405020304" pitchFamily="18" charset="0"/>
                <a:cs typeface="Times New Roman" panose="02020603050405020304" pitchFamily="18" charset="0"/>
              </a:rPr>
              <a:t>Mission Statement: </a:t>
            </a:r>
            <a:r>
              <a:rPr lang="en-US" sz="1800" dirty="0">
                <a:solidFill>
                  <a:schemeClr val="tx1"/>
                </a:solidFill>
                <a:latin typeface="Times New Roman" panose="02020603050405020304" pitchFamily="18" charset="0"/>
                <a:cs typeface="Times New Roman" panose="02020603050405020304" pitchFamily="18" charset="0"/>
              </a:rPr>
              <a:t>Our mission is to provide high-quality, compassionate care for infants, ensuring their physical, emotional, and developmental well-being. We are dedicated to offering parents expert guidance and unwavering support, fostering an environment of trust and love for both babies and families. </a:t>
            </a:r>
            <a:endParaRPr lang="en-IN" sz="1800" b="1" dirty="0">
              <a:solidFill>
                <a:schemeClr val="tx1"/>
              </a:solidFill>
              <a:latin typeface="Times New Roman" panose="02020603050405020304" pitchFamily="18" charset="0"/>
              <a:cs typeface="Times New Roman" panose="02020603050405020304" pitchFamily="18" charset="0"/>
            </a:endParaRPr>
          </a:p>
          <a:p>
            <a:pPr algn="l">
              <a:lnSpc>
                <a:spcPct val="200000"/>
              </a:lnSpc>
            </a:pPr>
            <a:endParaRPr lang="en-IN" sz="1800" dirty="0">
              <a:solidFill>
                <a:schemeClr val="tx1"/>
              </a:solidFill>
            </a:endParaRPr>
          </a:p>
        </p:txBody>
      </p:sp>
    </p:spTree>
    <p:extLst>
      <p:ext uri="{BB962C8B-B14F-4D97-AF65-F5344CB8AC3E}">
        <p14:creationId xmlns:p14="http://schemas.microsoft.com/office/powerpoint/2010/main" val="4170635884"/>
      </p:ext>
    </p:extLst>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56FB25DC-7CA3-12ED-47D7-0C181DA583C3}"/>
              </a:ext>
            </a:extLst>
          </p:cNvPr>
          <p:cNvSpPr txBox="1"/>
          <p:nvPr/>
        </p:nvSpPr>
        <p:spPr>
          <a:xfrm>
            <a:off x="251520" y="932034"/>
            <a:ext cx="8280920" cy="4993931"/>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Challenges Students Face:</a:t>
            </a:r>
          </a:p>
          <a:p>
            <a:pPr lvl="1" algn="just">
              <a:lnSpc>
                <a:spcPct val="200000"/>
              </a:lnSpc>
            </a:pPr>
            <a:r>
              <a:rPr lang="en-US" dirty="0">
                <a:latin typeface="Times New Roman" panose="02020603050405020304" pitchFamily="18" charset="0"/>
                <a:cs typeface="Times New Roman" panose="02020603050405020304" pitchFamily="18" charset="0"/>
              </a:rPr>
              <a:t>Parents often face challenges in accessing reliable, expert care for their infants, leading to stress and uncertainty. There is a lack of affordable, accessible childcare and health support, leaving many parents feeling overwhelmed.</a:t>
            </a:r>
            <a:endParaRPr lang="en-US" b="1"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Statistics:</a:t>
            </a:r>
          </a:p>
          <a:p>
            <a:pPr marL="742950" lvl="1" indent="-285750">
              <a:lnSpc>
                <a:spcPct val="200000"/>
              </a:lnSpc>
              <a:buFont typeface="Courier New" panose="02070309020205020404" pitchFamily="49" charset="0"/>
              <a:buChar char="o"/>
            </a:pPr>
            <a:r>
              <a:rPr lang="en-US" i="0" dirty="0">
                <a:effectLst/>
                <a:latin typeface="Times New Roman" panose="02020603050405020304" pitchFamily="18" charset="0"/>
                <a:cs typeface="Times New Roman" panose="02020603050405020304" pitchFamily="18" charset="0"/>
              </a:rPr>
              <a:t>2.4 million global infant deaths in 2020, with most being neonatal (WHO).</a:t>
            </a:r>
          </a:p>
          <a:p>
            <a:pPr marL="742950" lvl="1" indent="-285750">
              <a:lnSpc>
                <a:spcPct val="200000"/>
              </a:lnSpc>
              <a:buFont typeface="Courier New" panose="02070309020205020404" pitchFamily="49" charset="0"/>
              <a:buChar char="o"/>
            </a:pPr>
            <a:r>
              <a:rPr lang="en-US" i="0" dirty="0">
                <a:effectLst/>
                <a:latin typeface="Times New Roman" panose="02020603050405020304" pitchFamily="18" charset="0"/>
                <a:cs typeface="Times New Roman" panose="02020603050405020304" pitchFamily="18" charset="0"/>
              </a:rPr>
              <a:t>60% of parents feel unsure about infant health decisions (AAP).</a:t>
            </a:r>
          </a:p>
          <a:p>
            <a:pPr marL="742950" lvl="1" indent="-285750">
              <a:lnSpc>
                <a:spcPct val="200000"/>
              </a:lnSpc>
              <a:buFont typeface="Courier New" panose="02070309020205020404" pitchFamily="49" charset="0"/>
              <a:buChar char="o"/>
            </a:pPr>
            <a:r>
              <a:rPr lang="en-US" i="0" dirty="0">
                <a:effectLst/>
                <a:latin typeface="Times New Roman" panose="02020603050405020304" pitchFamily="18" charset="0"/>
                <a:cs typeface="Times New Roman" panose="02020603050405020304" pitchFamily="18" charset="0"/>
              </a:rPr>
              <a:t>40% of parents report difficulty finding affordable baby healthcare (CDC).</a:t>
            </a:r>
          </a:p>
          <a:p>
            <a:pPr marL="742950" lvl="1" indent="-285750">
              <a:lnSpc>
                <a:spcPct val="200000"/>
              </a:lnSpc>
              <a:buFont typeface="Courier New" panose="02070309020205020404" pitchFamily="49" charset="0"/>
              <a:buChar char="o"/>
            </a:pPr>
            <a:r>
              <a:rPr lang="en-US" i="0" dirty="0">
                <a:effectLst/>
                <a:latin typeface="Times New Roman" panose="02020603050405020304" pitchFamily="18" charset="0"/>
                <a:cs typeface="Times New Roman" panose="02020603050405020304" pitchFamily="18" charset="0"/>
              </a:rPr>
              <a:t>72% of parents seek health advice online (Pew Research).</a:t>
            </a:r>
          </a:p>
        </p:txBody>
      </p:sp>
      <p:sp>
        <p:nvSpPr>
          <p:cNvPr id="3" name="TextBox 2">
            <a:extLst>
              <a:ext uri="{FF2B5EF4-FFF2-40B4-BE49-F238E27FC236}">
                <a16:creationId xmlns:a16="http://schemas.microsoft.com/office/drawing/2014/main" id="{F7C2C64F-0E4B-E987-B88C-6E0E236D65C6}"/>
              </a:ext>
            </a:extLst>
          </p:cNvPr>
          <p:cNvSpPr txBox="1"/>
          <p:nvPr/>
        </p:nvSpPr>
        <p:spPr>
          <a:xfrm>
            <a:off x="0" y="260648"/>
            <a:ext cx="5904656" cy="584775"/>
          </a:xfrm>
          <a:prstGeom prst="rect">
            <a:avLst/>
          </a:prstGeom>
          <a:noFill/>
        </p:spPr>
        <p:txBody>
          <a:bodyPr wrap="square">
            <a:spAutoFit/>
          </a:bodyPr>
          <a:lstStyle/>
          <a:p>
            <a:r>
              <a:rPr lang="ms" sz="3200" b="1" dirty="0">
                <a:latin typeface="Times New Roman" panose="02020603050405020304" pitchFamily="18" charset="0"/>
                <a:cs typeface="Times New Roman" panose="02020603050405020304" pitchFamily="18" charset="0"/>
              </a:rPr>
              <a:t>PROBLEM STATMENT</a:t>
            </a: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79E03E8-DD12-BF56-DA02-D799BD613C44}"/>
              </a:ext>
            </a:extLst>
          </p:cNvPr>
          <p:cNvGraphicFramePr/>
          <p:nvPr>
            <p:extLst>
              <p:ext uri="{D42A27DB-BD31-4B8C-83A1-F6EECF244321}">
                <p14:modId xmlns:p14="http://schemas.microsoft.com/office/powerpoint/2010/main" val="1822410904"/>
              </p:ext>
            </p:extLst>
          </p:nvPr>
        </p:nvGraphicFramePr>
        <p:xfrm>
          <a:off x="1115616" y="1167344"/>
          <a:ext cx="7056784" cy="4781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5608D728-3869-AD5C-C4EC-0801CA92441F}"/>
              </a:ext>
            </a:extLst>
          </p:cNvPr>
          <p:cNvSpPr txBox="1"/>
          <p:nvPr/>
        </p:nvSpPr>
        <p:spPr>
          <a:xfrm>
            <a:off x="-5072" y="260648"/>
            <a:ext cx="460851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TECHNICAL DETAILS</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216077"/>
      </p:ext>
    </p:extLst>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E79E2-CF2C-84C8-2E00-4E5DEDD4757C}"/>
              </a:ext>
            </a:extLst>
          </p:cNvPr>
          <p:cNvSpPr>
            <a:spLocks noGrp="1"/>
          </p:cNvSpPr>
          <p:nvPr>
            <p:ph type="ctrTitle"/>
          </p:nvPr>
        </p:nvSpPr>
        <p:spPr>
          <a:xfrm>
            <a:off x="0" y="116632"/>
            <a:ext cx="6485855" cy="914400"/>
          </a:xfrm>
        </p:spPr>
        <p:txBody>
          <a:bodyPr/>
          <a:lstStyle/>
          <a:p>
            <a:pPr algn="l"/>
            <a:r>
              <a:rPr lang="en-IN" b="1" dirty="0">
                <a:solidFill>
                  <a:schemeClr val="tx1"/>
                </a:solidFill>
              </a:rPr>
              <a:t>FRONTEND - USER DATA FORM</a:t>
            </a:r>
          </a:p>
        </p:txBody>
      </p:sp>
      <p:sp>
        <p:nvSpPr>
          <p:cNvPr id="3" name="Subtitle 2">
            <a:extLst>
              <a:ext uri="{FF2B5EF4-FFF2-40B4-BE49-F238E27FC236}">
                <a16:creationId xmlns:a16="http://schemas.microsoft.com/office/drawing/2014/main" id="{158CF052-B5AB-01EA-8934-11E3FAFE5100}"/>
              </a:ext>
            </a:extLst>
          </p:cNvPr>
          <p:cNvSpPr>
            <a:spLocks noGrp="1"/>
          </p:cNvSpPr>
          <p:nvPr>
            <p:ph type="subTitle" idx="1"/>
          </p:nvPr>
        </p:nvSpPr>
        <p:spPr>
          <a:xfrm>
            <a:off x="179512" y="956441"/>
            <a:ext cx="8153400" cy="4724400"/>
          </a:xfrm>
        </p:spPr>
        <p:txBody>
          <a:bodyPr/>
          <a:lstStyle/>
          <a:p>
            <a:pPr marL="342900" indent="-342900" algn="l">
              <a:lnSpc>
                <a:spcPct val="200000"/>
              </a:lnSpc>
              <a:buFont typeface="Arial" panose="020B0604020202020204" pitchFamily="34" charset="0"/>
              <a:buChar char="•"/>
            </a:pPr>
            <a:r>
              <a:rPr lang="en-US" sz="1800" b="1" dirty="0">
                <a:solidFill>
                  <a:schemeClr val="tx1"/>
                </a:solidFill>
              </a:rPr>
              <a:t>Features:</a:t>
            </a:r>
            <a:endParaRPr lang="en-US" sz="1800" dirty="0">
              <a:solidFill>
                <a:schemeClr val="tx1"/>
              </a:solidFill>
            </a:endParaRPr>
          </a:p>
          <a:p>
            <a:pPr marL="800100" lvl="1" indent="-342900" algn="l">
              <a:lnSpc>
                <a:spcPct val="200000"/>
              </a:lnSpc>
              <a:buFont typeface="Courier New" panose="02070309020205020404" pitchFamily="49" charset="0"/>
              <a:buChar char="o"/>
            </a:pPr>
            <a:r>
              <a:rPr lang="en-US" sz="1800" dirty="0">
                <a:solidFill>
                  <a:schemeClr val="tx1"/>
                </a:solidFill>
              </a:rPr>
              <a:t>Collects user details: Name, Email, Age, Phone No and Message</a:t>
            </a:r>
          </a:p>
          <a:p>
            <a:pPr marL="800100" lvl="1" indent="-342900" algn="l">
              <a:lnSpc>
                <a:spcPct val="200000"/>
              </a:lnSpc>
              <a:buFont typeface="Courier New" panose="02070309020205020404" pitchFamily="49" charset="0"/>
              <a:buChar char="o"/>
            </a:pPr>
            <a:r>
              <a:rPr lang="en-US" sz="1800" dirty="0">
                <a:solidFill>
                  <a:schemeClr val="tx1"/>
                </a:solidFill>
              </a:rPr>
              <a:t>User-friendly design with subtle styling</a:t>
            </a:r>
          </a:p>
          <a:p>
            <a:pPr marL="800100" lvl="1" indent="-342900" algn="l">
              <a:lnSpc>
                <a:spcPct val="200000"/>
              </a:lnSpc>
              <a:buFont typeface="Courier New" panose="02070309020205020404" pitchFamily="49" charset="0"/>
              <a:buChar char="o"/>
            </a:pPr>
            <a:r>
              <a:rPr lang="en-US" sz="1800" dirty="0">
                <a:solidFill>
                  <a:schemeClr val="tx1"/>
                </a:solidFill>
              </a:rPr>
              <a:t>Validations for inputs </a:t>
            </a:r>
          </a:p>
          <a:p>
            <a:pPr marL="342900" indent="-342900" algn="l">
              <a:lnSpc>
                <a:spcPct val="200000"/>
              </a:lnSpc>
              <a:buFont typeface="Arial" panose="020B0604020202020204" pitchFamily="34" charset="0"/>
              <a:buChar char="•"/>
            </a:pPr>
            <a:r>
              <a:rPr lang="en-US" sz="1800" b="1" dirty="0">
                <a:solidFill>
                  <a:schemeClr val="tx1"/>
                </a:solidFill>
              </a:rPr>
              <a:t>Code Example:</a:t>
            </a:r>
            <a:endParaRPr lang="en-US" sz="1800" dirty="0">
              <a:solidFill>
                <a:schemeClr val="tx1"/>
              </a:solidFill>
            </a:endParaRPr>
          </a:p>
          <a:p>
            <a:pPr marL="800100" lvl="1" indent="-342900" algn="l">
              <a:lnSpc>
                <a:spcPct val="200000"/>
              </a:lnSpc>
              <a:buFont typeface="Courier New" panose="02070309020205020404" pitchFamily="49" charset="0"/>
              <a:buChar char="o"/>
            </a:pPr>
            <a:r>
              <a:rPr lang="en-US" sz="1800" dirty="0">
                <a:solidFill>
                  <a:schemeClr val="tx1"/>
                </a:solidFill>
              </a:rPr>
              <a:t>Highlights from the HTML form structure.</a:t>
            </a:r>
          </a:p>
          <a:p>
            <a:pPr marL="800100" lvl="1" indent="-342900" algn="l">
              <a:lnSpc>
                <a:spcPct val="200000"/>
              </a:lnSpc>
              <a:buFont typeface="Courier New" panose="02070309020205020404" pitchFamily="49" charset="0"/>
              <a:buChar char="o"/>
            </a:pPr>
            <a:r>
              <a:rPr lang="en-US" sz="1800" dirty="0">
                <a:solidFill>
                  <a:schemeClr val="tx1"/>
                </a:solidFill>
              </a:rPr>
              <a:t>Show styled elements with CSS (e.g., buttons, input fields).</a:t>
            </a:r>
          </a:p>
          <a:p>
            <a:pPr marL="355600" indent="-342900" algn="l">
              <a:lnSpc>
                <a:spcPct val="200000"/>
              </a:lnSpc>
              <a:spcBef>
                <a:spcPts val="95"/>
              </a:spcBef>
              <a:buFont typeface="Courier New" panose="02070309020205020404" pitchFamily="49" charset="0"/>
              <a:buChar char="o"/>
            </a:pPr>
            <a:endParaRPr lang="en-US" sz="1800" dirty="0">
              <a:solidFill>
                <a:schemeClr val="tx1"/>
              </a:solidFill>
              <a:latin typeface="Calibri" panose="020F0502020204030204"/>
              <a:cs typeface="Calibri" panose="020F0502020204030204"/>
            </a:endParaRPr>
          </a:p>
          <a:p>
            <a:pPr algn="l">
              <a:lnSpc>
                <a:spcPct val="200000"/>
              </a:lnSpc>
            </a:pP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62362BF-EC1C-463B-6505-50BA0F0AD429}"/>
              </a:ext>
            </a:extLst>
          </p:cNvPr>
          <p:cNvPicPr>
            <a:picLocks noChangeAspect="1"/>
          </p:cNvPicPr>
          <p:nvPr/>
        </p:nvPicPr>
        <p:blipFill>
          <a:blip r:embed="rId2"/>
          <a:stretch>
            <a:fillRect/>
          </a:stretch>
        </p:blipFill>
        <p:spPr>
          <a:xfrm>
            <a:off x="6387589" y="2276416"/>
            <a:ext cx="2576899" cy="2448728"/>
          </a:xfrm>
          <a:prstGeom prst="rect">
            <a:avLst/>
          </a:prstGeom>
        </p:spPr>
      </p:pic>
    </p:spTree>
    <p:extLst>
      <p:ext uri="{BB962C8B-B14F-4D97-AF65-F5344CB8AC3E}">
        <p14:creationId xmlns:p14="http://schemas.microsoft.com/office/powerpoint/2010/main" val="487779844"/>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B21C2-D0A7-6BBC-6632-2A220BB7AE56}"/>
              </a:ext>
            </a:extLst>
          </p:cNvPr>
          <p:cNvSpPr>
            <a:spLocks noGrp="1"/>
          </p:cNvSpPr>
          <p:nvPr>
            <p:ph type="ctrTitle"/>
          </p:nvPr>
        </p:nvSpPr>
        <p:spPr>
          <a:xfrm>
            <a:off x="-7506" y="332656"/>
            <a:ext cx="6048672" cy="914400"/>
          </a:xfrm>
        </p:spPr>
        <p:txBody>
          <a:bodyPr/>
          <a:lstStyle/>
          <a:p>
            <a:pPr algn="l"/>
            <a:r>
              <a:rPr lang="en-IN" b="1" dirty="0"/>
              <a:t>BACKEND - API OVERVIEW</a:t>
            </a:r>
            <a:br>
              <a:rPr lang="en-IN" b="1" dirty="0"/>
            </a:br>
            <a:endParaRPr lang="en-IN" dirty="0"/>
          </a:p>
        </p:txBody>
      </p:sp>
      <p:sp>
        <p:nvSpPr>
          <p:cNvPr id="3" name="Subtitle 2">
            <a:extLst>
              <a:ext uri="{FF2B5EF4-FFF2-40B4-BE49-F238E27FC236}">
                <a16:creationId xmlns:a16="http://schemas.microsoft.com/office/drawing/2014/main" id="{577B7B5D-F5F0-DD0D-E260-DEA1EC10EFC3}"/>
              </a:ext>
            </a:extLst>
          </p:cNvPr>
          <p:cNvSpPr>
            <a:spLocks noGrp="1"/>
          </p:cNvSpPr>
          <p:nvPr>
            <p:ph type="subTitle" idx="1"/>
          </p:nvPr>
        </p:nvSpPr>
        <p:spPr>
          <a:xfrm>
            <a:off x="107504" y="1066800"/>
            <a:ext cx="8153400" cy="4724400"/>
          </a:xfrm>
        </p:spPr>
        <p:txBody>
          <a:bodyPr/>
          <a:lstStyle/>
          <a:p>
            <a:pPr algn="l">
              <a:lnSpc>
                <a:spcPct val="200000"/>
              </a:lnSpc>
              <a:buFont typeface="Arial" panose="020B0604020202020204" pitchFamily="34" charset="0"/>
              <a:buChar char="•"/>
            </a:pPr>
            <a:r>
              <a:rPr lang="en-IN" sz="1800" b="1" dirty="0">
                <a:solidFill>
                  <a:schemeClr val="tx1"/>
                </a:solidFill>
              </a:rPr>
              <a:t>Technologies Used:</a:t>
            </a:r>
            <a:endParaRPr lang="en-IN" sz="1800" dirty="0">
              <a:solidFill>
                <a:schemeClr val="tx1"/>
              </a:solidFill>
            </a:endParaRPr>
          </a:p>
          <a:p>
            <a:pPr marL="800100" lvl="1" indent="-342900" algn="l">
              <a:lnSpc>
                <a:spcPct val="200000"/>
              </a:lnSpc>
              <a:buFont typeface="Courier New" panose="02070309020205020404" pitchFamily="49" charset="0"/>
              <a:buChar char="o"/>
            </a:pPr>
            <a:r>
              <a:rPr lang="en-IN" sz="1800" dirty="0">
                <a:solidFill>
                  <a:schemeClr val="tx1"/>
                </a:solidFill>
              </a:rPr>
              <a:t>Node.js</a:t>
            </a:r>
          </a:p>
          <a:p>
            <a:pPr marL="800100" lvl="1" indent="-342900" algn="l">
              <a:lnSpc>
                <a:spcPct val="200000"/>
              </a:lnSpc>
              <a:buFont typeface="Courier New" panose="02070309020205020404" pitchFamily="49" charset="0"/>
              <a:buChar char="o"/>
            </a:pPr>
            <a:r>
              <a:rPr lang="en-IN" sz="1800" dirty="0">
                <a:solidFill>
                  <a:schemeClr val="tx1"/>
                </a:solidFill>
              </a:rPr>
              <a:t>File System (for storing user data locally)</a:t>
            </a:r>
          </a:p>
          <a:p>
            <a:pPr algn="l">
              <a:lnSpc>
                <a:spcPct val="200000"/>
              </a:lnSpc>
              <a:buFont typeface="Arial" panose="020B0604020202020204" pitchFamily="34" charset="0"/>
              <a:buChar char="•"/>
            </a:pPr>
            <a:r>
              <a:rPr lang="en-IN" sz="1800" b="1" dirty="0">
                <a:solidFill>
                  <a:schemeClr val="tx1"/>
                </a:solidFill>
              </a:rPr>
              <a:t>Endpoints:</a:t>
            </a:r>
            <a:endParaRPr lang="en-IN" sz="1800" dirty="0">
              <a:solidFill>
                <a:schemeClr val="tx1"/>
              </a:solidFill>
            </a:endParaRPr>
          </a:p>
          <a:p>
            <a:pPr marL="800100" lvl="1" indent="-342900" algn="l">
              <a:lnSpc>
                <a:spcPct val="200000"/>
              </a:lnSpc>
              <a:buFont typeface="Courier New" panose="02070309020205020404" pitchFamily="49" charset="0"/>
              <a:buChar char="o"/>
            </a:pPr>
            <a:r>
              <a:rPr lang="en-IN" sz="1800" b="1" dirty="0">
                <a:solidFill>
                  <a:schemeClr val="tx1"/>
                </a:solidFill>
              </a:rPr>
              <a:t>POST /users:</a:t>
            </a:r>
            <a:r>
              <a:rPr lang="en-IN" sz="1800" dirty="0">
                <a:solidFill>
                  <a:schemeClr val="tx1"/>
                </a:solidFill>
              </a:rPr>
              <a:t> Saves user data to a JSON file</a:t>
            </a:r>
          </a:p>
          <a:p>
            <a:pPr marL="800100" lvl="1" indent="-342900" algn="l">
              <a:lnSpc>
                <a:spcPct val="200000"/>
              </a:lnSpc>
              <a:buFont typeface="Courier New" panose="02070309020205020404" pitchFamily="49" charset="0"/>
              <a:buChar char="o"/>
            </a:pPr>
            <a:r>
              <a:rPr lang="en-IN" sz="1800" b="1" dirty="0">
                <a:solidFill>
                  <a:schemeClr val="tx1"/>
                </a:solidFill>
              </a:rPr>
              <a:t>GET /users:</a:t>
            </a:r>
            <a:r>
              <a:rPr lang="en-IN" sz="1800" dirty="0">
                <a:solidFill>
                  <a:schemeClr val="tx1"/>
                </a:solidFill>
              </a:rPr>
              <a:t> Retrieves all saved user data</a:t>
            </a:r>
          </a:p>
          <a:p>
            <a:pPr marL="355600" indent="-342900" algn="l">
              <a:lnSpc>
                <a:spcPct val="200000"/>
              </a:lnSpc>
              <a:spcBef>
                <a:spcPts val="100"/>
              </a:spcBef>
              <a:buFont typeface="Courier New" panose="02070309020205020404" pitchFamily="49" charset="0"/>
              <a:buChar char="o"/>
            </a:pPr>
            <a:endParaRPr lang="en-IN" sz="1800" dirty="0">
              <a:solidFill>
                <a:schemeClr val="tx1"/>
              </a:solidFill>
              <a:latin typeface="Calibri" panose="020F0502020204030204"/>
              <a:cs typeface="Calibri" panose="020F0502020204030204"/>
            </a:endParaRPr>
          </a:p>
          <a:p>
            <a:pPr algn="l">
              <a:lnSpc>
                <a:spcPct val="200000"/>
              </a:lnSpc>
            </a:pPr>
            <a:endParaRPr lang="en-IN" sz="1800" dirty="0">
              <a:solidFill>
                <a:schemeClr val="tx1"/>
              </a:solidFill>
            </a:endParaRPr>
          </a:p>
        </p:txBody>
      </p:sp>
    </p:spTree>
    <p:extLst>
      <p:ext uri="{BB962C8B-B14F-4D97-AF65-F5344CB8AC3E}">
        <p14:creationId xmlns:p14="http://schemas.microsoft.com/office/powerpoint/2010/main" val="98827488"/>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1566</TotalTime>
  <Words>621</Words>
  <Application>Microsoft Office PowerPoint</Application>
  <PresentationFormat>On-screen Show (4:3)</PresentationFormat>
  <Paragraphs>68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Courier New</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FRONTEND - USER DATA FORM</vt:lpstr>
      <vt:lpstr>BACKEND - API OVERVIEW </vt:lpstr>
      <vt:lpstr>PowerPoint Presentation</vt:lpstr>
      <vt:lpstr>RESULTS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Harleen Kaur</cp:lastModifiedBy>
  <cp:revision>60</cp:revision>
  <dcterms:created xsi:type="dcterms:W3CDTF">2022-12-12T14:14:34Z</dcterms:created>
  <dcterms:modified xsi:type="dcterms:W3CDTF">2024-12-28T19:23:15Z</dcterms:modified>
</cp:coreProperties>
</file>