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D9E8-8436-3F54-4D78-7C96D556D5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FF655A-35A1-ADDE-7553-B87D7BC18D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06AE30-4644-3D25-8E13-EEAB19903A51}"/>
              </a:ext>
            </a:extLst>
          </p:cNvPr>
          <p:cNvSpPr>
            <a:spLocks noGrp="1"/>
          </p:cNvSpPr>
          <p:nvPr>
            <p:ph type="dt" sz="half" idx="10"/>
          </p:nvPr>
        </p:nvSpPr>
        <p:spPr/>
        <p:txBody>
          <a:bodyPr/>
          <a:lstStyle/>
          <a:p>
            <a:fld id="{88605210-AB77-44F3-B667-3F35C826BB14}" type="datetimeFigureOut">
              <a:rPr lang="en-US" smtClean="0"/>
              <a:t>9/25/2022</a:t>
            </a:fld>
            <a:endParaRPr lang="en-US"/>
          </a:p>
        </p:txBody>
      </p:sp>
      <p:sp>
        <p:nvSpPr>
          <p:cNvPr id="5" name="Footer Placeholder 4">
            <a:extLst>
              <a:ext uri="{FF2B5EF4-FFF2-40B4-BE49-F238E27FC236}">
                <a16:creationId xmlns:a16="http://schemas.microsoft.com/office/drawing/2014/main" id="{401DE262-8D29-55AB-A8FF-17A7D34C3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75BC9-8676-F2CC-C137-114A6E7EF4B1}"/>
              </a:ext>
            </a:extLst>
          </p:cNvPr>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400748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FD90-6023-0F03-7BB8-F513B05477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DD050A-F127-2ED5-F76A-7E30CAF10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35E85-FD5F-EE8C-FC9E-4542364F8C68}"/>
              </a:ext>
            </a:extLst>
          </p:cNvPr>
          <p:cNvSpPr>
            <a:spLocks noGrp="1"/>
          </p:cNvSpPr>
          <p:nvPr>
            <p:ph type="dt" sz="half" idx="10"/>
          </p:nvPr>
        </p:nvSpPr>
        <p:spPr/>
        <p:txBody>
          <a:bodyPr/>
          <a:lstStyle/>
          <a:p>
            <a:fld id="{88605210-AB77-44F3-B667-3F35C826BB14}" type="datetimeFigureOut">
              <a:rPr lang="en-US" smtClean="0"/>
              <a:t>9/25/2022</a:t>
            </a:fld>
            <a:endParaRPr lang="en-US"/>
          </a:p>
        </p:txBody>
      </p:sp>
      <p:sp>
        <p:nvSpPr>
          <p:cNvPr id="5" name="Footer Placeholder 4">
            <a:extLst>
              <a:ext uri="{FF2B5EF4-FFF2-40B4-BE49-F238E27FC236}">
                <a16:creationId xmlns:a16="http://schemas.microsoft.com/office/drawing/2014/main" id="{44EC0373-9B9B-BE06-51BB-ECE933AE0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112CE-9FB0-4FF4-35FA-F82DE912A4D2}"/>
              </a:ext>
            </a:extLst>
          </p:cNvPr>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1887722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0713E-E3F2-E7E9-EC17-C81E09529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2CEAB4-9F4F-50BE-5875-56D8A8F914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BE241-7E70-DC70-7778-968708E66F92}"/>
              </a:ext>
            </a:extLst>
          </p:cNvPr>
          <p:cNvSpPr>
            <a:spLocks noGrp="1"/>
          </p:cNvSpPr>
          <p:nvPr>
            <p:ph type="dt" sz="half" idx="10"/>
          </p:nvPr>
        </p:nvSpPr>
        <p:spPr/>
        <p:txBody>
          <a:bodyPr/>
          <a:lstStyle/>
          <a:p>
            <a:fld id="{88605210-AB77-44F3-B667-3F35C826BB14}" type="datetimeFigureOut">
              <a:rPr lang="en-US" smtClean="0"/>
              <a:t>9/25/2022</a:t>
            </a:fld>
            <a:endParaRPr lang="en-US"/>
          </a:p>
        </p:txBody>
      </p:sp>
      <p:sp>
        <p:nvSpPr>
          <p:cNvPr id="5" name="Footer Placeholder 4">
            <a:extLst>
              <a:ext uri="{FF2B5EF4-FFF2-40B4-BE49-F238E27FC236}">
                <a16:creationId xmlns:a16="http://schemas.microsoft.com/office/drawing/2014/main" id="{BDF64380-4C6C-C0EB-7B7E-6534E76F2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22B77-F97A-7FFA-5AC1-C74636495A9E}"/>
              </a:ext>
            </a:extLst>
          </p:cNvPr>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453337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DF6C-B465-DD4E-A831-C437AF6BFE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77A16-A45B-CD93-7B6D-16CFE3A8F1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82DCB-A738-8A65-0AD3-593989D0538E}"/>
              </a:ext>
            </a:extLst>
          </p:cNvPr>
          <p:cNvSpPr>
            <a:spLocks noGrp="1"/>
          </p:cNvSpPr>
          <p:nvPr>
            <p:ph type="dt" sz="half" idx="10"/>
          </p:nvPr>
        </p:nvSpPr>
        <p:spPr/>
        <p:txBody>
          <a:bodyPr/>
          <a:lstStyle/>
          <a:p>
            <a:fld id="{88605210-AB77-44F3-B667-3F35C826BB14}" type="datetimeFigureOut">
              <a:rPr lang="en-US" smtClean="0"/>
              <a:t>9/25/2022</a:t>
            </a:fld>
            <a:endParaRPr lang="en-US"/>
          </a:p>
        </p:txBody>
      </p:sp>
      <p:sp>
        <p:nvSpPr>
          <p:cNvPr id="5" name="Footer Placeholder 4">
            <a:extLst>
              <a:ext uri="{FF2B5EF4-FFF2-40B4-BE49-F238E27FC236}">
                <a16:creationId xmlns:a16="http://schemas.microsoft.com/office/drawing/2014/main" id="{C1BD7D19-9E02-E555-33AB-7B6AD6365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90E46-D0A6-C4C2-B46F-380E112787EB}"/>
              </a:ext>
            </a:extLst>
          </p:cNvPr>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241743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7F7C-10B2-92EA-B216-22A8ECEE0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85C164-EAA3-34A4-4AE2-E24160821C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B259B-60BC-2146-6E20-480BD1ED58EA}"/>
              </a:ext>
            </a:extLst>
          </p:cNvPr>
          <p:cNvSpPr>
            <a:spLocks noGrp="1"/>
          </p:cNvSpPr>
          <p:nvPr>
            <p:ph type="dt" sz="half" idx="10"/>
          </p:nvPr>
        </p:nvSpPr>
        <p:spPr/>
        <p:txBody>
          <a:bodyPr/>
          <a:lstStyle/>
          <a:p>
            <a:fld id="{88605210-AB77-44F3-B667-3F35C826BB14}" type="datetimeFigureOut">
              <a:rPr lang="en-US" smtClean="0"/>
              <a:t>9/25/2022</a:t>
            </a:fld>
            <a:endParaRPr lang="en-US"/>
          </a:p>
        </p:txBody>
      </p:sp>
      <p:sp>
        <p:nvSpPr>
          <p:cNvPr id="5" name="Footer Placeholder 4">
            <a:extLst>
              <a:ext uri="{FF2B5EF4-FFF2-40B4-BE49-F238E27FC236}">
                <a16:creationId xmlns:a16="http://schemas.microsoft.com/office/drawing/2014/main" id="{5B42322E-D71D-5D2A-3269-FA194276B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788CC-67F5-E518-D94E-744E2A9C8657}"/>
              </a:ext>
            </a:extLst>
          </p:cNvPr>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423112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77EA-EA9B-81D5-7930-36C5CA2FDE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CE1A33-819E-F4FA-30EC-D9D65A113D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5A7A42-0968-248C-1851-E89DAE7B7D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112AC1-7646-1106-7763-3F04FF7E2763}"/>
              </a:ext>
            </a:extLst>
          </p:cNvPr>
          <p:cNvSpPr>
            <a:spLocks noGrp="1"/>
          </p:cNvSpPr>
          <p:nvPr>
            <p:ph type="dt" sz="half" idx="10"/>
          </p:nvPr>
        </p:nvSpPr>
        <p:spPr/>
        <p:txBody>
          <a:bodyPr/>
          <a:lstStyle/>
          <a:p>
            <a:fld id="{88605210-AB77-44F3-B667-3F35C826BB14}" type="datetimeFigureOut">
              <a:rPr lang="en-US" smtClean="0"/>
              <a:t>9/25/2022</a:t>
            </a:fld>
            <a:endParaRPr lang="en-US"/>
          </a:p>
        </p:txBody>
      </p:sp>
      <p:sp>
        <p:nvSpPr>
          <p:cNvPr id="6" name="Footer Placeholder 5">
            <a:extLst>
              <a:ext uri="{FF2B5EF4-FFF2-40B4-BE49-F238E27FC236}">
                <a16:creationId xmlns:a16="http://schemas.microsoft.com/office/drawing/2014/main" id="{ED7F785C-8749-1F43-0BB2-77CD0A5C35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C7EA2-D5B2-14EE-F2C6-C1256F7D0866}"/>
              </a:ext>
            </a:extLst>
          </p:cNvPr>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334139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7187-E9E7-D432-E05F-BF6148A00C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C46B30-DD25-9640-FD99-5BC26C589F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36A93-37BE-88AB-957D-C3D27C2D4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A9D206-D834-253D-47E7-4BE4B244C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F46B64-188E-A231-93DA-381D1B8B6C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2BFA18-D584-DE96-A53D-2C3DEF12B1A6}"/>
              </a:ext>
            </a:extLst>
          </p:cNvPr>
          <p:cNvSpPr>
            <a:spLocks noGrp="1"/>
          </p:cNvSpPr>
          <p:nvPr>
            <p:ph type="dt" sz="half" idx="10"/>
          </p:nvPr>
        </p:nvSpPr>
        <p:spPr/>
        <p:txBody>
          <a:bodyPr/>
          <a:lstStyle/>
          <a:p>
            <a:fld id="{88605210-AB77-44F3-B667-3F35C826BB14}" type="datetimeFigureOut">
              <a:rPr lang="en-US" smtClean="0"/>
              <a:t>9/25/2022</a:t>
            </a:fld>
            <a:endParaRPr lang="en-US"/>
          </a:p>
        </p:txBody>
      </p:sp>
      <p:sp>
        <p:nvSpPr>
          <p:cNvPr id="8" name="Footer Placeholder 7">
            <a:extLst>
              <a:ext uri="{FF2B5EF4-FFF2-40B4-BE49-F238E27FC236}">
                <a16:creationId xmlns:a16="http://schemas.microsoft.com/office/drawing/2014/main" id="{AF705F76-2219-59E9-D89F-3CC08060A7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DB6A2B-57FF-E0D6-2FD4-D5461CD23845}"/>
              </a:ext>
            </a:extLst>
          </p:cNvPr>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403116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E427-17E0-0ED7-58B2-DDD0C706A0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9AB2F6-DA3B-9B42-557E-C094A7E1B9A2}"/>
              </a:ext>
            </a:extLst>
          </p:cNvPr>
          <p:cNvSpPr>
            <a:spLocks noGrp="1"/>
          </p:cNvSpPr>
          <p:nvPr>
            <p:ph type="dt" sz="half" idx="10"/>
          </p:nvPr>
        </p:nvSpPr>
        <p:spPr/>
        <p:txBody>
          <a:bodyPr/>
          <a:lstStyle/>
          <a:p>
            <a:fld id="{88605210-AB77-44F3-B667-3F35C826BB14}" type="datetimeFigureOut">
              <a:rPr lang="en-US" smtClean="0"/>
              <a:t>9/25/2022</a:t>
            </a:fld>
            <a:endParaRPr lang="en-US"/>
          </a:p>
        </p:txBody>
      </p:sp>
      <p:sp>
        <p:nvSpPr>
          <p:cNvPr id="4" name="Footer Placeholder 3">
            <a:extLst>
              <a:ext uri="{FF2B5EF4-FFF2-40B4-BE49-F238E27FC236}">
                <a16:creationId xmlns:a16="http://schemas.microsoft.com/office/drawing/2014/main" id="{6234CC70-BECC-C319-3A44-B12DD255F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82FB02-612E-7B52-52BA-DC3FF3F3DF8B}"/>
              </a:ext>
            </a:extLst>
          </p:cNvPr>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370758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A27CB-5DDE-9D5D-AE05-943113FA976A}"/>
              </a:ext>
            </a:extLst>
          </p:cNvPr>
          <p:cNvSpPr>
            <a:spLocks noGrp="1"/>
          </p:cNvSpPr>
          <p:nvPr>
            <p:ph type="dt" sz="half" idx="10"/>
          </p:nvPr>
        </p:nvSpPr>
        <p:spPr/>
        <p:txBody>
          <a:bodyPr/>
          <a:lstStyle/>
          <a:p>
            <a:fld id="{88605210-AB77-44F3-B667-3F35C826BB14}" type="datetimeFigureOut">
              <a:rPr lang="en-US" smtClean="0"/>
              <a:t>9/25/2022</a:t>
            </a:fld>
            <a:endParaRPr lang="en-US"/>
          </a:p>
        </p:txBody>
      </p:sp>
      <p:sp>
        <p:nvSpPr>
          <p:cNvPr id="3" name="Footer Placeholder 2">
            <a:extLst>
              <a:ext uri="{FF2B5EF4-FFF2-40B4-BE49-F238E27FC236}">
                <a16:creationId xmlns:a16="http://schemas.microsoft.com/office/drawing/2014/main" id="{A6BDFE56-957C-B82C-F57D-E4E2D2BDF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BC059A-ED48-3CF4-A1EE-522DB68BAEA3}"/>
              </a:ext>
            </a:extLst>
          </p:cNvPr>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112226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E4C0-02AC-93E3-C438-0EEF12877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DA7509-A74F-609E-FDFF-F3DA7C5AA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20EF8C-7BBC-8D55-7513-95F577F21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744C5-6CFC-A615-4DD8-A93F451CB5B1}"/>
              </a:ext>
            </a:extLst>
          </p:cNvPr>
          <p:cNvSpPr>
            <a:spLocks noGrp="1"/>
          </p:cNvSpPr>
          <p:nvPr>
            <p:ph type="dt" sz="half" idx="10"/>
          </p:nvPr>
        </p:nvSpPr>
        <p:spPr/>
        <p:txBody>
          <a:bodyPr/>
          <a:lstStyle/>
          <a:p>
            <a:fld id="{88605210-AB77-44F3-B667-3F35C826BB14}" type="datetimeFigureOut">
              <a:rPr lang="en-US" smtClean="0"/>
              <a:t>9/25/2022</a:t>
            </a:fld>
            <a:endParaRPr lang="en-US"/>
          </a:p>
        </p:txBody>
      </p:sp>
      <p:sp>
        <p:nvSpPr>
          <p:cNvPr id="6" name="Footer Placeholder 5">
            <a:extLst>
              <a:ext uri="{FF2B5EF4-FFF2-40B4-BE49-F238E27FC236}">
                <a16:creationId xmlns:a16="http://schemas.microsoft.com/office/drawing/2014/main" id="{B9F7C1DC-7BD0-83F5-0B7B-A75B48D8D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EE912-68C5-D142-6A9E-D238DEE0CCAE}"/>
              </a:ext>
            </a:extLst>
          </p:cNvPr>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151069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3074-24CA-5CC3-8B01-BCC9E2793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9EC77F-D4EF-0738-4CDC-C3CD0FFC5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9FBC8E-7241-7725-0053-BC35EC273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947CAF-F12D-9963-A599-6E38EDE37668}"/>
              </a:ext>
            </a:extLst>
          </p:cNvPr>
          <p:cNvSpPr>
            <a:spLocks noGrp="1"/>
          </p:cNvSpPr>
          <p:nvPr>
            <p:ph type="dt" sz="half" idx="10"/>
          </p:nvPr>
        </p:nvSpPr>
        <p:spPr/>
        <p:txBody>
          <a:bodyPr/>
          <a:lstStyle/>
          <a:p>
            <a:fld id="{88605210-AB77-44F3-B667-3F35C826BB14}" type="datetimeFigureOut">
              <a:rPr lang="en-US" smtClean="0"/>
              <a:t>9/25/2022</a:t>
            </a:fld>
            <a:endParaRPr lang="en-US"/>
          </a:p>
        </p:txBody>
      </p:sp>
      <p:sp>
        <p:nvSpPr>
          <p:cNvPr id="6" name="Footer Placeholder 5">
            <a:extLst>
              <a:ext uri="{FF2B5EF4-FFF2-40B4-BE49-F238E27FC236}">
                <a16:creationId xmlns:a16="http://schemas.microsoft.com/office/drawing/2014/main" id="{FAF50208-3568-451B-8006-3BFC95E63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8C75A-0964-7765-FE59-84D7E625F6DE}"/>
              </a:ext>
            </a:extLst>
          </p:cNvPr>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53562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D9844E-AF84-0433-9892-80F0382B3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F731DB-EFA1-1BDC-3714-5E2216837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4AD12-8C18-40F2-2858-9A6D43C65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05210-AB77-44F3-B667-3F35C826BB14}" type="datetimeFigureOut">
              <a:rPr lang="en-US" smtClean="0"/>
              <a:t>9/25/2022</a:t>
            </a:fld>
            <a:endParaRPr lang="en-US"/>
          </a:p>
        </p:txBody>
      </p:sp>
      <p:sp>
        <p:nvSpPr>
          <p:cNvPr id="5" name="Footer Placeholder 4">
            <a:extLst>
              <a:ext uri="{FF2B5EF4-FFF2-40B4-BE49-F238E27FC236}">
                <a16:creationId xmlns:a16="http://schemas.microsoft.com/office/drawing/2014/main" id="{85C102DF-7C75-7FD2-EC7D-5FF411404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1B8CDF-C333-4DA3-79E3-D21D9F09E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876E4-13CE-43A2-88F8-E797E61E01CC}" type="slidenum">
              <a:rPr lang="en-US" smtClean="0"/>
              <a:t>‹#›</a:t>
            </a:fld>
            <a:endParaRPr lang="en-US"/>
          </a:p>
        </p:txBody>
      </p:sp>
    </p:spTree>
    <p:extLst>
      <p:ext uri="{BB962C8B-B14F-4D97-AF65-F5344CB8AC3E}">
        <p14:creationId xmlns:p14="http://schemas.microsoft.com/office/powerpoint/2010/main" val="314895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1705-2886-DF22-AF27-792C42096FF6}"/>
              </a:ext>
            </a:extLst>
          </p:cNvPr>
          <p:cNvSpPr>
            <a:spLocks noGrp="1"/>
          </p:cNvSpPr>
          <p:nvPr>
            <p:ph type="ctrTitle"/>
          </p:nvPr>
        </p:nvSpPr>
        <p:spPr/>
        <p:txBody>
          <a:bodyPr/>
          <a:lstStyle/>
          <a:p>
            <a:r>
              <a:rPr lang="en-US" dirty="0"/>
              <a:t>Virtual Environment 	</a:t>
            </a:r>
          </a:p>
        </p:txBody>
      </p:sp>
      <p:sp>
        <p:nvSpPr>
          <p:cNvPr id="3" name="Subtitle 2">
            <a:extLst>
              <a:ext uri="{FF2B5EF4-FFF2-40B4-BE49-F238E27FC236}">
                <a16:creationId xmlns:a16="http://schemas.microsoft.com/office/drawing/2014/main" id="{D8B46839-552E-6C62-430B-465E4EA96735}"/>
              </a:ext>
            </a:extLst>
          </p:cNvPr>
          <p:cNvSpPr>
            <a:spLocks noGrp="1"/>
          </p:cNvSpPr>
          <p:nvPr>
            <p:ph type="subTitle" idx="1"/>
          </p:nvPr>
        </p:nvSpPr>
        <p:spPr/>
        <p:txBody>
          <a:bodyPr/>
          <a:lstStyle/>
          <a:p>
            <a:r>
              <a:rPr lang="en-US" dirty="0"/>
              <a:t>Anaconda </a:t>
            </a:r>
          </a:p>
        </p:txBody>
      </p:sp>
    </p:spTree>
    <p:extLst>
      <p:ext uri="{BB962C8B-B14F-4D97-AF65-F5344CB8AC3E}">
        <p14:creationId xmlns:p14="http://schemas.microsoft.com/office/powerpoint/2010/main" val="310705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3FE7-A327-DCBC-DE15-C215025F5DD2}"/>
              </a:ext>
            </a:extLst>
          </p:cNvPr>
          <p:cNvSpPr>
            <a:spLocks noGrp="1"/>
          </p:cNvSpPr>
          <p:nvPr>
            <p:ph type="title"/>
          </p:nvPr>
        </p:nvSpPr>
        <p:spPr/>
        <p:txBody>
          <a:bodyPr>
            <a:normAutofit/>
          </a:bodyPr>
          <a:lstStyle/>
          <a:p>
            <a:r>
              <a:rPr lang="en-US" sz="3600" dirty="0"/>
              <a:t>How to set up a virtual environments using </a:t>
            </a:r>
            <a:r>
              <a:rPr lang="en-US" sz="3600" dirty="0" err="1"/>
              <a:t>conda</a:t>
            </a:r>
            <a:r>
              <a:rPr lang="en-US" sz="3600" dirty="0"/>
              <a:t> for the Anaconda Python distribution</a:t>
            </a:r>
          </a:p>
        </p:txBody>
      </p:sp>
      <p:sp>
        <p:nvSpPr>
          <p:cNvPr id="3" name="Content Placeholder 2">
            <a:extLst>
              <a:ext uri="{FF2B5EF4-FFF2-40B4-BE49-F238E27FC236}">
                <a16:creationId xmlns:a16="http://schemas.microsoft.com/office/drawing/2014/main" id="{FB7C44D6-01B5-CF5B-BFB0-F4EC7FE220A1}"/>
              </a:ext>
            </a:extLst>
          </p:cNvPr>
          <p:cNvSpPr>
            <a:spLocks noGrp="1"/>
          </p:cNvSpPr>
          <p:nvPr>
            <p:ph idx="1"/>
          </p:nvPr>
        </p:nvSpPr>
        <p:spPr/>
        <p:txBody>
          <a:bodyPr>
            <a:normAutofit fontScale="92500" lnSpcReduction="20000"/>
          </a:bodyPr>
          <a:lstStyle/>
          <a:p>
            <a:pPr marL="0" indent="0">
              <a:buNone/>
            </a:pPr>
            <a:endParaRPr lang="en-US" dirty="0"/>
          </a:p>
          <a:p>
            <a:r>
              <a:rPr lang="en-US" dirty="0"/>
              <a:t>A virtual environment is a named, isolated, working copy of Python that that maintains its own files, directories, and paths so that you can work with specific versions of libraries or Python itself without affecting other Python projects. </a:t>
            </a:r>
          </a:p>
          <a:p>
            <a:r>
              <a:rPr lang="en-US" dirty="0"/>
              <a:t>Virtual </a:t>
            </a:r>
            <a:r>
              <a:rPr lang="en-US" dirty="0" err="1"/>
              <a:t>environmets</a:t>
            </a:r>
            <a:r>
              <a:rPr lang="en-US" dirty="0"/>
              <a:t> make it easy to cleanly separate different projects and avoid problems with different dependencies and version </a:t>
            </a:r>
            <a:r>
              <a:rPr lang="en-US" dirty="0" err="1"/>
              <a:t>requiremetns</a:t>
            </a:r>
            <a:r>
              <a:rPr lang="en-US" dirty="0"/>
              <a:t> across components. </a:t>
            </a:r>
          </a:p>
          <a:p>
            <a:r>
              <a:rPr lang="en-US" dirty="0"/>
              <a:t>The </a:t>
            </a:r>
            <a:r>
              <a:rPr lang="en-US" dirty="0" err="1"/>
              <a:t>conda</a:t>
            </a:r>
            <a:r>
              <a:rPr lang="en-US" dirty="0"/>
              <a:t> command is the preferred interface for managing </a:t>
            </a:r>
            <a:r>
              <a:rPr lang="en-US" dirty="0" err="1"/>
              <a:t>intstallations</a:t>
            </a:r>
            <a:r>
              <a:rPr lang="en-US" dirty="0"/>
              <a:t> and virtual environments with the Anaconda Python distribution. </a:t>
            </a:r>
          </a:p>
          <a:p>
            <a:r>
              <a:rPr lang="en-US" dirty="0"/>
              <a:t>If you have a vanilla Python installation or other Python distribution see </a:t>
            </a:r>
            <a:r>
              <a:rPr lang="en-US" dirty="0" err="1"/>
              <a:t>virtualenv</a:t>
            </a:r>
            <a:endParaRPr lang="en-US" dirty="0"/>
          </a:p>
        </p:txBody>
      </p:sp>
    </p:spTree>
    <p:extLst>
      <p:ext uri="{BB962C8B-B14F-4D97-AF65-F5344CB8AC3E}">
        <p14:creationId xmlns:p14="http://schemas.microsoft.com/office/powerpoint/2010/main" val="210926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2455-9A6D-4FF9-5F0F-50BC10F51235}"/>
              </a:ext>
            </a:extLst>
          </p:cNvPr>
          <p:cNvSpPr>
            <a:spLocks noGrp="1"/>
          </p:cNvSpPr>
          <p:nvPr>
            <p:ph type="title"/>
          </p:nvPr>
        </p:nvSpPr>
        <p:spPr/>
        <p:txBody>
          <a:bodyPr/>
          <a:lstStyle/>
          <a:p>
            <a:r>
              <a:rPr lang="en-US" dirty="0"/>
              <a:t>Check </a:t>
            </a:r>
            <a:r>
              <a:rPr lang="en-US" dirty="0" err="1"/>
              <a:t>conda</a:t>
            </a:r>
            <a:r>
              <a:rPr lang="en-US" dirty="0"/>
              <a:t> is installed and in your PATH</a:t>
            </a:r>
          </a:p>
        </p:txBody>
      </p:sp>
      <p:sp>
        <p:nvSpPr>
          <p:cNvPr id="3" name="Content Placeholder 2">
            <a:extLst>
              <a:ext uri="{FF2B5EF4-FFF2-40B4-BE49-F238E27FC236}">
                <a16:creationId xmlns:a16="http://schemas.microsoft.com/office/drawing/2014/main" id="{6C5D740F-83D9-89B1-7A59-86598BAB7F81}"/>
              </a:ext>
            </a:extLst>
          </p:cNvPr>
          <p:cNvSpPr>
            <a:spLocks noGrp="1"/>
          </p:cNvSpPr>
          <p:nvPr>
            <p:ph sz="half" idx="1"/>
          </p:nvPr>
        </p:nvSpPr>
        <p:spPr/>
        <p:txBody>
          <a:bodyPr/>
          <a:lstStyle/>
          <a:p>
            <a:r>
              <a:rPr lang="en-US" dirty="0"/>
              <a:t>Open a terminal client.</a:t>
            </a:r>
          </a:p>
          <a:p>
            <a:r>
              <a:rPr lang="en-US" dirty="0"/>
              <a:t>Enter </a:t>
            </a:r>
            <a:r>
              <a:rPr lang="en-US" dirty="0" err="1"/>
              <a:t>conda</a:t>
            </a:r>
            <a:r>
              <a:rPr lang="en-US" dirty="0"/>
              <a:t> -V into the terminal command line and press enter.</a:t>
            </a:r>
          </a:p>
          <a:p>
            <a:r>
              <a:rPr lang="en-US" dirty="0"/>
              <a:t>If </a:t>
            </a:r>
            <a:r>
              <a:rPr lang="en-US" dirty="0" err="1"/>
              <a:t>conda</a:t>
            </a:r>
            <a:r>
              <a:rPr lang="en-US" dirty="0"/>
              <a:t> is installed you should see something like the following.</a:t>
            </a:r>
          </a:p>
        </p:txBody>
      </p:sp>
      <p:pic>
        <p:nvPicPr>
          <p:cNvPr id="6" name="Content Placeholder 5">
            <a:extLst>
              <a:ext uri="{FF2B5EF4-FFF2-40B4-BE49-F238E27FC236}">
                <a16:creationId xmlns:a16="http://schemas.microsoft.com/office/drawing/2014/main" id="{F79D8E7D-37BE-F019-466F-52C71FC0346C}"/>
              </a:ext>
            </a:extLst>
          </p:cNvPr>
          <p:cNvPicPr>
            <a:picLocks noGrp="1" noChangeAspect="1"/>
          </p:cNvPicPr>
          <p:nvPr>
            <p:ph sz="half" idx="2"/>
          </p:nvPr>
        </p:nvPicPr>
        <p:blipFill>
          <a:blip r:embed="rId2"/>
          <a:stretch>
            <a:fillRect/>
          </a:stretch>
        </p:blipFill>
        <p:spPr>
          <a:xfrm>
            <a:off x="6172202" y="1583435"/>
            <a:ext cx="5181600" cy="2372745"/>
          </a:xfrm>
        </p:spPr>
      </p:pic>
    </p:spTree>
    <p:extLst>
      <p:ext uri="{BB962C8B-B14F-4D97-AF65-F5344CB8AC3E}">
        <p14:creationId xmlns:p14="http://schemas.microsoft.com/office/powerpoint/2010/main" val="127075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9876-9B02-2204-9171-B65A2536AE80}"/>
              </a:ext>
            </a:extLst>
          </p:cNvPr>
          <p:cNvSpPr>
            <a:spLocks noGrp="1"/>
          </p:cNvSpPr>
          <p:nvPr>
            <p:ph type="title"/>
          </p:nvPr>
        </p:nvSpPr>
        <p:spPr/>
        <p:txBody>
          <a:bodyPr/>
          <a:lstStyle/>
          <a:p>
            <a:r>
              <a:rPr lang="en-US" dirty="0"/>
              <a:t>Check anaconda is </a:t>
            </a:r>
            <a:r>
              <a:rPr lang="en-US" dirty="0" err="1"/>
              <a:t>upto</a:t>
            </a:r>
            <a:r>
              <a:rPr lang="en-US" dirty="0"/>
              <a:t> date </a:t>
            </a:r>
          </a:p>
        </p:txBody>
      </p:sp>
      <p:sp>
        <p:nvSpPr>
          <p:cNvPr id="3" name="Content Placeholder 2">
            <a:extLst>
              <a:ext uri="{FF2B5EF4-FFF2-40B4-BE49-F238E27FC236}">
                <a16:creationId xmlns:a16="http://schemas.microsoft.com/office/drawing/2014/main" id="{1D164941-AC00-0654-492B-28646299CF14}"/>
              </a:ext>
            </a:extLst>
          </p:cNvPr>
          <p:cNvSpPr>
            <a:spLocks noGrp="1"/>
          </p:cNvSpPr>
          <p:nvPr>
            <p:ph sz="half" idx="1"/>
          </p:nvPr>
        </p:nvSpPr>
        <p:spPr/>
        <p:txBody>
          <a:bodyPr/>
          <a:lstStyle/>
          <a:p>
            <a:r>
              <a:rPr lang="en-US" dirty="0" err="1"/>
              <a:t>conda</a:t>
            </a:r>
            <a:r>
              <a:rPr lang="en-US" dirty="0"/>
              <a:t> update </a:t>
            </a:r>
            <a:r>
              <a:rPr lang="en-US" dirty="0" err="1"/>
              <a:t>conda</a:t>
            </a:r>
            <a:r>
              <a:rPr lang="en-US" dirty="0"/>
              <a:t> </a:t>
            </a:r>
          </a:p>
        </p:txBody>
      </p:sp>
      <p:pic>
        <p:nvPicPr>
          <p:cNvPr id="6" name="Content Placeholder 5">
            <a:extLst>
              <a:ext uri="{FF2B5EF4-FFF2-40B4-BE49-F238E27FC236}">
                <a16:creationId xmlns:a16="http://schemas.microsoft.com/office/drawing/2014/main" id="{2892F0DF-CD57-DA80-E845-EA5FE4A4C4CD}"/>
              </a:ext>
            </a:extLst>
          </p:cNvPr>
          <p:cNvPicPr>
            <a:picLocks noGrp="1" noChangeAspect="1"/>
          </p:cNvPicPr>
          <p:nvPr>
            <p:ph sz="half" idx="2"/>
          </p:nvPr>
        </p:nvPicPr>
        <p:blipFill>
          <a:blip r:embed="rId2"/>
          <a:stretch>
            <a:fillRect/>
          </a:stretch>
        </p:blipFill>
        <p:spPr>
          <a:xfrm>
            <a:off x="5281126" y="1597903"/>
            <a:ext cx="6764693" cy="4579059"/>
          </a:xfrm>
        </p:spPr>
      </p:pic>
    </p:spTree>
    <p:extLst>
      <p:ext uri="{BB962C8B-B14F-4D97-AF65-F5344CB8AC3E}">
        <p14:creationId xmlns:p14="http://schemas.microsoft.com/office/powerpoint/2010/main" val="104521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4675-FBC6-68B8-21DC-566443256BA4}"/>
              </a:ext>
            </a:extLst>
          </p:cNvPr>
          <p:cNvSpPr>
            <a:spLocks noGrp="1"/>
          </p:cNvSpPr>
          <p:nvPr>
            <p:ph type="title"/>
          </p:nvPr>
        </p:nvSpPr>
        <p:spPr/>
        <p:txBody>
          <a:bodyPr/>
          <a:lstStyle/>
          <a:p>
            <a:r>
              <a:rPr lang="en-US" dirty="0"/>
              <a:t>Create a Virtual env </a:t>
            </a:r>
          </a:p>
        </p:txBody>
      </p:sp>
      <p:sp>
        <p:nvSpPr>
          <p:cNvPr id="3" name="Content Placeholder 2">
            <a:extLst>
              <a:ext uri="{FF2B5EF4-FFF2-40B4-BE49-F238E27FC236}">
                <a16:creationId xmlns:a16="http://schemas.microsoft.com/office/drawing/2014/main" id="{ECA9F361-06A2-8677-C5C9-4C3E2B598E35}"/>
              </a:ext>
            </a:extLst>
          </p:cNvPr>
          <p:cNvSpPr>
            <a:spLocks noGrp="1"/>
          </p:cNvSpPr>
          <p:nvPr>
            <p:ph sz="half" idx="1"/>
          </p:nvPr>
        </p:nvSpPr>
        <p:spPr/>
        <p:txBody>
          <a:bodyPr>
            <a:normAutofit/>
          </a:bodyPr>
          <a:lstStyle/>
          <a:p>
            <a:pPr marL="0" indent="0">
              <a:buNone/>
            </a:pPr>
            <a:r>
              <a:rPr lang="en-US" sz="2000" dirty="0"/>
              <a:t>In the terminal client enter the following where </a:t>
            </a:r>
            <a:r>
              <a:rPr lang="en-US" sz="2000" dirty="0" err="1"/>
              <a:t>yourenvname</a:t>
            </a:r>
            <a:r>
              <a:rPr lang="en-US" sz="2000" dirty="0"/>
              <a:t> is the name you want to call your environment, and replace </a:t>
            </a:r>
            <a:r>
              <a:rPr lang="en-US" sz="2000" dirty="0" err="1"/>
              <a:t>x.x</a:t>
            </a:r>
            <a:r>
              <a:rPr lang="en-US" sz="2000" dirty="0"/>
              <a:t> with the Python version you wish to use. (To see a list of available python versions first, type </a:t>
            </a:r>
            <a:r>
              <a:rPr lang="en-US" sz="2000" dirty="0" err="1"/>
              <a:t>conda</a:t>
            </a:r>
            <a:r>
              <a:rPr lang="en-US" sz="2000" dirty="0"/>
              <a:t> search "^python$" and press enter.)</a:t>
            </a:r>
          </a:p>
          <a:p>
            <a:pPr marL="0" indent="0">
              <a:buNone/>
            </a:pPr>
            <a:endParaRPr lang="en-US" sz="2000" dirty="0"/>
          </a:p>
          <a:p>
            <a:pPr marL="0" indent="0">
              <a:buNone/>
            </a:pPr>
            <a:r>
              <a:rPr lang="en-US" sz="2000" dirty="0"/>
              <a:t>create -n </a:t>
            </a:r>
            <a:r>
              <a:rPr lang="en-US" sz="2000" dirty="0" err="1"/>
              <a:t>streamlit_apps</a:t>
            </a:r>
            <a:r>
              <a:rPr lang="en-US" sz="2000" dirty="0"/>
              <a:t> python=3.9 anaconda</a:t>
            </a:r>
          </a:p>
          <a:p>
            <a:pPr marL="0" indent="0">
              <a:buNone/>
            </a:pPr>
            <a:endParaRPr lang="en-US" sz="2000" dirty="0"/>
          </a:p>
        </p:txBody>
      </p:sp>
      <p:pic>
        <p:nvPicPr>
          <p:cNvPr id="6" name="Content Placeholder 5">
            <a:extLst>
              <a:ext uri="{FF2B5EF4-FFF2-40B4-BE49-F238E27FC236}">
                <a16:creationId xmlns:a16="http://schemas.microsoft.com/office/drawing/2014/main" id="{60F1DD22-8509-90F3-5244-4B4F5A645CDB}"/>
              </a:ext>
            </a:extLst>
          </p:cNvPr>
          <p:cNvPicPr>
            <a:picLocks noGrp="1" noChangeAspect="1"/>
          </p:cNvPicPr>
          <p:nvPr>
            <p:ph sz="half" idx="2"/>
          </p:nvPr>
        </p:nvPicPr>
        <p:blipFill>
          <a:blip r:embed="rId2"/>
          <a:stretch>
            <a:fillRect/>
          </a:stretch>
        </p:blipFill>
        <p:spPr>
          <a:xfrm>
            <a:off x="6095999" y="365125"/>
            <a:ext cx="5471723" cy="3582340"/>
          </a:xfrm>
        </p:spPr>
      </p:pic>
      <p:pic>
        <p:nvPicPr>
          <p:cNvPr id="8" name="Picture 7">
            <a:extLst>
              <a:ext uri="{FF2B5EF4-FFF2-40B4-BE49-F238E27FC236}">
                <a16:creationId xmlns:a16="http://schemas.microsoft.com/office/drawing/2014/main" id="{476024AA-8822-2623-9747-6ABBF7721243}"/>
              </a:ext>
            </a:extLst>
          </p:cNvPr>
          <p:cNvPicPr>
            <a:picLocks noChangeAspect="1"/>
          </p:cNvPicPr>
          <p:nvPr/>
        </p:nvPicPr>
        <p:blipFill>
          <a:blip r:embed="rId3"/>
          <a:stretch>
            <a:fillRect/>
          </a:stretch>
        </p:blipFill>
        <p:spPr>
          <a:xfrm>
            <a:off x="6096000" y="3858026"/>
            <a:ext cx="5471723" cy="2876070"/>
          </a:xfrm>
          <a:prstGeom prst="rect">
            <a:avLst/>
          </a:prstGeom>
        </p:spPr>
      </p:pic>
    </p:spTree>
    <p:extLst>
      <p:ext uri="{BB962C8B-B14F-4D97-AF65-F5344CB8AC3E}">
        <p14:creationId xmlns:p14="http://schemas.microsoft.com/office/powerpoint/2010/main" val="1172105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18CE-E7CB-B027-D523-B3E99D64769B}"/>
              </a:ext>
            </a:extLst>
          </p:cNvPr>
          <p:cNvSpPr>
            <a:spLocks noGrp="1"/>
          </p:cNvSpPr>
          <p:nvPr>
            <p:ph type="title"/>
          </p:nvPr>
        </p:nvSpPr>
        <p:spPr/>
        <p:txBody>
          <a:bodyPr/>
          <a:lstStyle/>
          <a:p>
            <a:r>
              <a:rPr lang="en-US" dirty="0"/>
              <a:t>Activate your virtual environment</a:t>
            </a:r>
          </a:p>
        </p:txBody>
      </p:sp>
      <p:sp>
        <p:nvSpPr>
          <p:cNvPr id="3" name="Content Placeholder 2">
            <a:extLst>
              <a:ext uri="{FF2B5EF4-FFF2-40B4-BE49-F238E27FC236}">
                <a16:creationId xmlns:a16="http://schemas.microsoft.com/office/drawing/2014/main" id="{898D1F27-1202-F6B6-66F3-7EF526A7697E}"/>
              </a:ext>
            </a:extLst>
          </p:cNvPr>
          <p:cNvSpPr>
            <a:spLocks noGrp="1"/>
          </p:cNvSpPr>
          <p:nvPr>
            <p:ph sz="half" idx="1"/>
          </p:nvPr>
        </p:nvSpPr>
        <p:spPr/>
        <p:txBody>
          <a:bodyPr/>
          <a:lstStyle/>
          <a:p>
            <a:pPr marL="0" indent="0">
              <a:buNone/>
            </a:pPr>
            <a:r>
              <a:rPr lang="en-US" sz="2400" dirty="0"/>
              <a:t>To activate or switch into your virtual environment, simply type the following where </a:t>
            </a:r>
            <a:r>
              <a:rPr lang="en-US" sz="2400" dirty="0" err="1"/>
              <a:t>yourenvname</a:t>
            </a:r>
            <a:r>
              <a:rPr lang="en-US" sz="2400" dirty="0"/>
              <a:t> is the name you gave to your </a:t>
            </a:r>
            <a:r>
              <a:rPr lang="en-US" sz="2400" dirty="0" err="1"/>
              <a:t>environement</a:t>
            </a:r>
            <a:r>
              <a:rPr lang="en-US" sz="2400" dirty="0"/>
              <a:t> at creation.</a:t>
            </a:r>
          </a:p>
          <a:p>
            <a:pPr marL="0" indent="0">
              <a:buNone/>
            </a:pPr>
            <a:endParaRPr lang="en-US" sz="2400" dirty="0"/>
          </a:p>
          <a:p>
            <a:pPr marL="0" indent="0">
              <a:buNone/>
            </a:pPr>
            <a:r>
              <a:rPr lang="en-US" sz="2400" dirty="0"/>
              <a:t>List all </a:t>
            </a:r>
            <a:r>
              <a:rPr lang="en-US" sz="2400" dirty="0" err="1"/>
              <a:t>venv</a:t>
            </a:r>
            <a:r>
              <a:rPr lang="en-US" sz="2400" dirty="0"/>
              <a:t> available </a:t>
            </a:r>
          </a:p>
          <a:p>
            <a:pPr marL="0" indent="0">
              <a:buNone/>
            </a:pPr>
            <a:r>
              <a:rPr lang="en-US" sz="2400" dirty="0" err="1"/>
              <a:t>conda</a:t>
            </a:r>
            <a:r>
              <a:rPr lang="en-US" sz="2400" dirty="0"/>
              <a:t> env list</a:t>
            </a:r>
          </a:p>
          <a:p>
            <a:pPr marL="0" indent="0">
              <a:buNone/>
            </a:pPr>
            <a:r>
              <a:rPr lang="en-US" sz="2400" dirty="0"/>
              <a:t>To activate </a:t>
            </a:r>
          </a:p>
          <a:p>
            <a:pPr marL="0" indent="0">
              <a:buNone/>
            </a:pPr>
            <a:r>
              <a:rPr lang="en-US" sz="2400" dirty="0" err="1"/>
              <a:t>conda</a:t>
            </a:r>
            <a:r>
              <a:rPr lang="en-US" sz="2400" dirty="0"/>
              <a:t>  activate </a:t>
            </a:r>
            <a:r>
              <a:rPr lang="en-US" sz="2400" dirty="0" err="1"/>
              <a:t>streamlit_apps</a:t>
            </a:r>
            <a:endParaRPr lang="en-US" sz="2400" dirty="0"/>
          </a:p>
          <a:p>
            <a:pPr marL="0" indent="0">
              <a:buNone/>
            </a:pPr>
            <a:endParaRPr lang="en-US" dirty="0"/>
          </a:p>
        </p:txBody>
      </p:sp>
      <p:pic>
        <p:nvPicPr>
          <p:cNvPr id="6" name="Content Placeholder 5">
            <a:extLst>
              <a:ext uri="{FF2B5EF4-FFF2-40B4-BE49-F238E27FC236}">
                <a16:creationId xmlns:a16="http://schemas.microsoft.com/office/drawing/2014/main" id="{636B7276-8F0D-5600-462B-878EE97C6E7F}"/>
              </a:ext>
            </a:extLst>
          </p:cNvPr>
          <p:cNvPicPr>
            <a:picLocks noGrp="1" noChangeAspect="1"/>
          </p:cNvPicPr>
          <p:nvPr>
            <p:ph sz="half" idx="2"/>
          </p:nvPr>
        </p:nvPicPr>
        <p:blipFill>
          <a:blip r:embed="rId2"/>
          <a:stretch>
            <a:fillRect/>
          </a:stretch>
        </p:blipFill>
        <p:spPr>
          <a:xfrm>
            <a:off x="6172202" y="1951837"/>
            <a:ext cx="5181600" cy="2219779"/>
          </a:xfrm>
        </p:spPr>
      </p:pic>
    </p:spTree>
    <p:extLst>
      <p:ext uri="{BB962C8B-B14F-4D97-AF65-F5344CB8AC3E}">
        <p14:creationId xmlns:p14="http://schemas.microsoft.com/office/powerpoint/2010/main" val="244290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B9E4-1AF8-38F9-AC54-94B683B7AD3D}"/>
              </a:ext>
            </a:extLst>
          </p:cNvPr>
          <p:cNvSpPr>
            <a:spLocks noGrp="1"/>
          </p:cNvSpPr>
          <p:nvPr>
            <p:ph type="title"/>
          </p:nvPr>
        </p:nvSpPr>
        <p:spPr/>
        <p:txBody>
          <a:bodyPr/>
          <a:lstStyle/>
          <a:p>
            <a:r>
              <a:rPr lang="en-US" dirty="0"/>
              <a:t>Download requirements.txt </a:t>
            </a:r>
          </a:p>
        </p:txBody>
      </p:sp>
      <p:sp>
        <p:nvSpPr>
          <p:cNvPr id="3" name="Content Placeholder 2">
            <a:extLst>
              <a:ext uri="{FF2B5EF4-FFF2-40B4-BE49-F238E27FC236}">
                <a16:creationId xmlns:a16="http://schemas.microsoft.com/office/drawing/2014/main" id="{82D6DAAF-F3DA-BE60-109D-46CD81FD3D50}"/>
              </a:ext>
            </a:extLst>
          </p:cNvPr>
          <p:cNvSpPr>
            <a:spLocks noGrp="1"/>
          </p:cNvSpPr>
          <p:nvPr>
            <p:ph sz="half" idx="1"/>
          </p:nvPr>
        </p:nvSpPr>
        <p:spPr/>
        <p:txBody>
          <a:bodyPr/>
          <a:lstStyle/>
          <a:p>
            <a:r>
              <a:rPr lang="en-US" dirty="0"/>
              <a:t>Download requirements.txt</a:t>
            </a:r>
          </a:p>
          <a:p>
            <a:r>
              <a:rPr lang="en-US" dirty="0"/>
              <a:t>Copy requirements.txt  require to Present working directory </a:t>
            </a:r>
          </a:p>
          <a:p>
            <a:r>
              <a:rPr lang="en-US" dirty="0"/>
              <a:t>pip install -r requirements.txt</a:t>
            </a:r>
          </a:p>
        </p:txBody>
      </p:sp>
      <p:pic>
        <p:nvPicPr>
          <p:cNvPr id="6" name="Content Placeholder 5">
            <a:extLst>
              <a:ext uri="{FF2B5EF4-FFF2-40B4-BE49-F238E27FC236}">
                <a16:creationId xmlns:a16="http://schemas.microsoft.com/office/drawing/2014/main" id="{F8F12C51-F625-68A0-1826-BA022F236170}"/>
              </a:ext>
            </a:extLst>
          </p:cNvPr>
          <p:cNvPicPr>
            <a:picLocks noGrp="1" noChangeAspect="1"/>
          </p:cNvPicPr>
          <p:nvPr>
            <p:ph sz="half" idx="2"/>
          </p:nvPr>
        </p:nvPicPr>
        <p:blipFill>
          <a:blip r:embed="rId2"/>
          <a:stretch>
            <a:fillRect/>
          </a:stretch>
        </p:blipFill>
        <p:spPr>
          <a:xfrm>
            <a:off x="6274837" y="1586204"/>
            <a:ext cx="5181600" cy="4180114"/>
          </a:xfrm>
        </p:spPr>
      </p:pic>
    </p:spTree>
    <p:extLst>
      <p:ext uri="{BB962C8B-B14F-4D97-AF65-F5344CB8AC3E}">
        <p14:creationId xmlns:p14="http://schemas.microsoft.com/office/powerpoint/2010/main" val="97091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0283-AE80-7B72-E53A-19A0701E21C7}"/>
              </a:ext>
            </a:extLst>
          </p:cNvPr>
          <p:cNvSpPr>
            <a:spLocks noGrp="1"/>
          </p:cNvSpPr>
          <p:nvPr>
            <p:ph type="title"/>
          </p:nvPr>
        </p:nvSpPr>
        <p:spPr/>
        <p:txBody>
          <a:bodyPr/>
          <a:lstStyle/>
          <a:p>
            <a:r>
              <a:rPr lang="en-US" dirty="0"/>
              <a:t>To </a:t>
            </a:r>
            <a:r>
              <a:rPr lang="en-US" dirty="0" err="1"/>
              <a:t>deactive</a:t>
            </a:r>
            <a:r>
              <a:rPr lang="en-US" dirty="0"/>
              <a:t> your </a:t>
            </a:r>
            <a:r>
              <a:rPr lang="en-US" dirty="0" err="1"/>
              <a:t>venv</a:t>
            </a:r>
            <a:r>
              <a:rPr lang="en-US" dirty="0"/>
              <a:t> </a:t>
            </a:r>
          </a:p>
        </p:txBody>
      </p:sp>
      <p:sp>
        <p:nvSpPr>
          <p:cNvPr id="3" name="Content Placeholder 2">
            <a:extLst>
              <a:ext uri="{FF2B5EF4-FFF2-40B4-BE49-F238E27FC236}">
                <a16:creationId xmlns:a16="http://schemas.microsoft.com/office/drawing/2014/main" id="{98D95F5D-88E3-F99C-DDE4-97F0A0EFB513}"/>
              </a:ext>
            </a:extLst>
          </p:cNvPr>
          <p:cNvSpPr>
            <a:spLocks noGrp="1"/>
          </p:cNvSpPr>
          <p:nvPr>
            <p:ph sz="half" idx="1"/>
          </p:nvPr>
        </p:nvSpPr>
        <p:spPr/>
        <p:txBody>
          <a:bodyPr/>
          <a:lstStyle/>
          <a:p>
            <a:r>
              <a:rPr lang="en-US" dirty="0" err="1"/>
              <a:t>conda</a:t>
            </a:r>
            <a:r>
              <a:rPr lang="en-US"/>
              <a:t> deactivate</a:t>
            </a:r>
            <a:endParaRPr lang="en-US" dirty="0"/>
          </a:p>
        </p:txBody>
      </p:sp>
      <p:pic>
        <p:nvPicPr>
          <p:cNvPr id="6" name="Content Placeholder 5">
            <a:extLst>
              <a:ext uri="{FF2B5EF4-FFF2-40B4-BE49-F238E27FC236}">
                <a16:creationId xmlns:a16="http://schemas.microsoft.com/office/drawing/2014/main" id="{B1B19539-2D96-1301-4585-1C6389883A16}"/>
              </a:ext>
            </a:extLst>
          </p:cNvPr>
          <p:cNvPicPr>
            <a:picLocks noGrp="1" noChangeAspect="1"/>
          </p:cNvPicPr>
          <p:nvPr>
            <p:ph sz="half" idx="2"/>
          </p:nvPr>
        </p:nvPicPr>
        <p:blipFill>
          <a:blip r:embed="rId2"/>
          <a:stretch>
            <a:fillRect/>
          </a:stretch>
        </p:blipFill>
        <p:spPr>
          <a:xfrm>
            <a:off x="6306424" y="1825625"/>
            <a:ext cx="5181600" cy="2038045"/>
          </a:xfrm>
        </p:spPr>
      </p:pic>
    </p:spTree>
    <p:extLst>
      <p:ext uri="{BB962C8B-B14F-4D97-AF65-F5344CB8AC3E}">
        <p14:creationId xmlns:p14="http://schemas.microsoft.com/office/powerpoint/2010/main" val="378973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303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Virtual Environment  </vt:lpstr>
      <vt:lpstr>How to set up a virtual environments using conda for the Anaconda Python distribution</vt:lpstr>
      <vt:lpstr>Check conda is installed and in your PATH</vt:lpstr>
      <vt:lpstr>Check anaconda is upto date </vt:lpstr>
      <vt:lpstr>Create a Virtual env </vt:lpstr>
      <vt:lpstr>Activate your virtual environment</vt:lpstr>
      <vt:lpstr>Download requirements.txt </vt:lpstr>
      <vt:lpstr>To deactive your venv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Environment</dc:title>
  <dc:creator>5945</dc:creator>
  <cp:lastModifiedBy>5945</cp:lastModifiedBy>
  <cp:revision>2</cp:revision>
  <dcterms:created xsi:type="dcterms:W3CDTF">2022-09-25T08:56:16Z</dcterms:created>
  <dcterms:modified xsi:type="dcterms:W3CDTF">2022-09-25T09:36:39Z</dcterms:modified>
</cp:coreProperties>
</file>