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34fc956d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34fc956d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34fc956d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34fc956d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34fc956d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34fc956d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34fc956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34fc956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34fc956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34fc956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34fc956d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34fc956d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34fc956d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34fc956d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34fc956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34fc956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34fc956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34fc956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34fc956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34fc956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34fc956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34fc956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4fc956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4fc956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34fc956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34fc956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4fc956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4fc956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34fc956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34fc956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34fc956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34fc956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4fc956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4fc956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Overview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Bootcamp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Items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Items in Streamlit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Learn to display images and videos on your Streamlit web app.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and Containers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Layouts and Containers in Streamlit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Sidebar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Columns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Expander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Insurance Premium Predictor App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Learn to build a complete streamlit web app that predicts the cost of insurance premium of a person based on different attributes like age, gender, location etc…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All these attributes are given as an input to a Machine Learning model which then predicts the cost of insurance premium.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Calories Burned Calculator App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Build a complete streamlit web app that predicts the calories burned by a user based on different input features like workout duration, height, weight etc…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All these features are given to a ML model working behind the user interface of the Streamlit App which then predicts the output.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Market Index Prediction App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Predict price of Stock market index based on different economic indicators using Machine Learning.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00"/>
              <a:t>We will develop a full Streamlit web app for this ML project with informative charts about the data.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and All the Best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Elements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text elements in Streamlit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Title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Header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Subheader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Code Block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Write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Display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Data Display Elments in Streamlit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Display entire Pandas Dataframe on your Streamlit Webapp.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Display Static Tables.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Display data in JSON Format on your Streamlit Webapps.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Chart Elements in Streamlit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Bar Chart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Line Chart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Area Chart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Pyplots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Widgets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Input Widgets in Streamlit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Buttons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Check Box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Select Box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Slider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Text Input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Date Input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Number Input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