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37bd520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37bd520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37bd5209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37bd520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37bd520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37bd520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385b54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385b54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the Course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Streamlit BootCamp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this course for 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Python Developers curious about Streamlit.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Data Scientists and ML Engineers who want to create a quick and beautiful user interface for their ML Models.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Anyone who wants to learn to build web apps in a fast and easy manner.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Basic Knowledge of Python Programming Language.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Basic understanding about Data Science and Machine Learning.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Basic understanding of Pandas, Numpy and Matplotlib.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Building complete Web Applications from Scratch using Streamlit.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Strong Skills about ALL Streamlit's Basic and Advanced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Streamlit to create Data Science and Machine Learning Web Apps.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to build beautiful User Interface for your ML models using Streamlit.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and All The Best 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