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5" r:id="rId4"/>
    <p:sldId id="267" r:id="rId5"/>
    <p:sldId id="257" r:id="rId6"/>
    <p:sldId id="258" r:id="rId7"/>
    <p:sldId id="261" r:id="rId8"/>
    <p:sldId id="266" r:id="rId9"/>
    <p:sldId id="262" r:id="rId10"/>
    <p:sldId id="263" r:id="rId11"/>
    <p:sldId id="264" r:id="rId12"/>
    <p:sldId id="260"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C30A3C-A52E-41BC-BA64-63563182F6FC}" v="9" dt="2023-11-20T16:25:32.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2"/>
    <p:restoredTop sz="94652"/>
  </p:normalViewPr>
  <p:slideViewPr>
    <p:cSldViewPr snapToGrid="0" snapToObjects="1" showGuides="1">
      <p:cViewPr varScale="1">
        <p:scale>
          <a:sx n="59" d="100"/>
          <a:sy n="59" d="100"/>
        </p:scale>
        <p:origin x="60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Enrique Martinez" userId="S::martinezgb@tecnocomfenalco.edu.co::218ec7f8-0479-4094-be02-afec97ac61a4" providerId="AD" clId="Web-{C3C30A3C-A52E-41BC-BA64-63563182F6FC}"/>
    <pc:docChg chg="modSld">
      <pc:chgData name="Brian Enrique Martinez" userId="S::martinezgb@tecnocomfenalco.edu.co::218ec7f8-0479-4094-be02-afec97ac61a4" providerId="AD" clId="Web-{C3C30A3C-A52E-41BC-BA64-63563182F6FC}" dt="2023-11-20T16:25:30.602" v="6" actId="20577"/>
      <pc:docMkLst>
        <pc:docMk/>
      </pc:docMkLst>
      <pc:sldChg chg="modSp">
        <pc:chgData name="Brian Enrique Martinez" userId="S::martinezgb@tecnocomfenalco.edu.co::218ec7f8-0479-4094-be02-afec97ac61a4" providerId="AD" clId="Web-{C3C30A3C-A52E-41BC-BA64-63563182F6FC}" dt="2023-11-20T16:23:29.817" v="0" actId="20577"/>
        <pc:sldMkLst>
          <pc:docMk/>
          <pc:sldMk cId="3999147618" sldId="258"/>
        </pc:sldMkLst>
        <pc:spChg chg="mod">
          <ac:chgData name="Brian Enrique Martinez" userId="S::martinezgb@tecnocomfenalco.edu.co::218ec7f8-0479-4094-be02-afec97ac61a4" providerId="AD" clId="Web-{C3C30A3C-A52E-41BC-BA64-63563182F6FC}" dt="2023-11-20T16:23:29.817" v="0" actId="20577"/>
          <ac:spMkLst>
            <pc:docMk/>
            <pc:sldMk cId="3999147618" sldId="258"/>
            <ac:spMk id="4" creationId="{8A005053-E470-0443-B920-D86C281FDA1C}"/>
          </ac:spMkLst>
        </pc:spChg>
      </pc:sldChg>
      <pc:sldChg chg="modSp">
        <pc:chgData name="Brian Enrique Martinez" userId="S::martinezgb@tecnocomfenalco.edu.co::218ec7f8-0479-4094-be02-afec97ac61a4" providerId="AD" clId="Web-{C3C30A3C-A52E-41BC-BA64-63563182F6FC}" dt="2023-11-20T16:25:30.602" v="6" actId="20577"/>
        <pc:sldMkLst>
          <pc:docMk/>
          <pc:sldMk cId="322587246" sldId="261"/>
        </pc:sldMkLst>
        <pc:spChg chg="mod">
          <ac:chgData name="Brian Enrique Martinez" userId="S::martinezgb@tecnocomfenalco.edu.co::218ec7f8-0479-4094-be02-afec97ac61a4" providerId="AD" clId="Web-{C3C30A3C-A52E-41BC-BA64-63563182F6FC}" dt="2023-11-20T16:25:30.602" v="6" actId="20577"/>
          <ac:spMkLst>
            <pc:docMk/>
            <pc:sldMk cId="322587246" sldId="261"/>
            <ac:spMk id="8" creationId="{4783F601-227F-6349-84F2-0FB3A581F2F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1995C-A9D2-C340-A48A-67D931F9275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0171543-2FF5-654A-AB2F-7D94FCA1F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9CB4541-BFB2-5C40-8298-F755F45DB48E}"/>
              </a:ext>
            </a:extLst>
          </p:cNvPr>
          <p:cNvSpPr>
            <a:spLocks noGrp="1"/>
          </p:cNvSpPr>
          <p:nvPr>
            <p:ph type="dt" sz="half" idx="10"/>
          </p:nvPr>
        </p:nvSpPr>
        <p:spPr/>
        <p:txBody>
          <a:bodyPr/>
          <a:lstStyle/>
          <a:p>
            <a:fld id="{F4D9F78D-A691-8848-88FE-4AEDAA526715}" type="datetimeFigureOut">
              <a:rPr lang="es-CO" smtClean="0"/>
              <a:t>20/11/2023</a:t>
            </a:fld>
            <a:endParaRPr lang="es-CO"/>
          </a:p>
        </p:txBody>
      </p:sp>
      <p:sp>
        <p:nvSpPr>
          <p:cNvPr id="5" name="Marcador de pie de página 4">
            <a:extLst>
              <a:ext uri="{FF2B5EF4-FFF2-40B4-BE49-F238E27FC236}">
                <a16:creationId xmlns:a16="http://schemas.microsoft.com/office/drawing/2014/main" id="{108D2281-FF4D-D442-B245-1859DADD473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76D6B49-A521-9444-8D11-C1F595953998}"/>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400647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FDDFA3-D18A-444B-A12F-0D41E63EFD4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E5EED27-FBD3-5348-A41A-0C80FFF8111C}"/>
              </a:ext>
            </a:extLst>
          </p:cNvPr>
          <p:cNvSpPr>
            <a:spLocks noGrp="1"/>
          </p:cNvSpPr>
          <p:nvPr>
            <p:ph type="body" orient="vert" idx="1"/>
          </p:nvPr>
        </p:nvSpPr>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1860FA97-902E-6E48-A764-993651369551}"/>
              </a:ext>
            </a:extLst>
          </p:cNvPr>
          <p:cNvSpPr>
            <a:spLocks noGrp="1"/>
          </p:cNvSpPr>
          <p:nvPr>
            <p:ph type="dt" sz="half" idx="10"/>
          </p:nvPr>
        </p:nvSpPr>
        <p:spPr/>
        <p:txBody>
          <a:bodyPr/>
          <a:lstStyle/>
          <a:p>
            <a:fld id="{F4D9F78D-A691-8848-88FE-4AEDAA526715}" type="datetimeFigureOut">
              <a:rPr lang="es-CO" smtClean="0"/>
              <a:t>20/11/2023</a:t>
            </a:fld>
            <a:endParaRPr lang="es-CO"/>
          </a:p>
        </p:txBody>
      </p:sp>
      <p:sp>
        <p:nvSpPr>
          <p:cNvPr id="5" name="Marcador de pie de página 4">
            <a:extLst>
              <a:ext uri="{FF2B5EF4-FFF2-40B4-BE49-F238E27FC236}">
                <a16:creationId xmlns:a16="http://schemas.microsoft.com/office/drawing/2014/main" id="{B8B33B0E-059F-6644-98C5-DE8C9639BA9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77C46AB-C257-8E4D-A410-452B86B5C0C3}"/>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3224236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E2E0368-4186-0546-ADF2-2CE682C64AB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6C1B3B1-96BC-8841-98E3-A3B4EDFC3657}"/>
              </a:ext>
            </a:extLst>
          </p:cNvPr>
          <p:cNvSpPr>
            <a:spLocks noGrp="1"/>
          </p:cNvSpPr>
          <p:nvPr>
            <p:ph type="body" orient="vert" idx="1"/>
          </p:nvPr>
        </p:nvSpPr>
        <p:spPr>
          <a:xfrm>
            <a:off x="838200" y="365125"/>
            <a:ext cx="7734300" cy="5811838"/>
          </a:xfrm>
        </p:spPr>
        <p:txBody>
          <a:bodyPr vert="eaVert"/>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C37F792B-3766-1E42-99A6-93B46E9CE393}"/>
              </a:ext>
            </a:extLst>
          </p:cNvPr>
          <p:cNvSpPr>
            <a:spLocks noGrp="1"/>
          </p:cNvSpPr>
          <p:nvPr>
            <p:ph type="dt" sz="half" idx="10"/>
          </p:nvPr>
        </p:nvSpPr>
        <p:spPr/>
        <p:txBody>
          <a:bodyPr/>
          <a:lstStyle/>
          <a:p>
            <a:fld id="{F4D9F78D-A691-8848-88FE-4AEDAA526715}" type="datetimeFigureOut">
              <a:rPr lang="es-CO" smtClean="0"/>
              <a:t>20/11/2023</a:t>
            </a:fld>
            <a:endParaRPr lang="es-CO"/>
          </a:p>
        </p:txBody>
      </p:sp>
      <p:sp>
        <p:nvSpPr>
          <p:cNvPr id="5" name="Marcador de pie de página 4">
            <a:extLst>
              <a:ext uri="{FF2B5EF4-FFF2-40B4-BE49-F238E27FC236}">
                <a16:creationId xmlns:a16="http://schemas.microsoft.com/office/drawing/2014/main" id="{9FF834DE-48FB-5A4E-8EE2-569EC15C73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7377869-8C81-A249-9209-9F083CF313D0}"/>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5025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9F0130-E9E9-7A43-B9E8-574874BFC6C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4436CC5-69CF-BD48-9DA1-7C10D10B8B95}"/>
              </a:ext>
            </a:extLst>
          </p:cNvPr>
          <p:cNvSpPr>
            <a:spLocks noGrp="1"/>
          </p:cNvSpPr>
          <p:nvPr>
            <p:ph idx="1"/>
          </p:nvPr>
        </p:nvSpPr>
        <p:spPr/>
        <p:txBody>
          <a:body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7A013620-E7D2-9F47-9787-6F7EDD4F451C}"/>
              </a:ext>
            </a:extLst>
          </p:cNvPr>
          <p:cNvSpPr>
            <a:spLocks noGrp="1"/>
          </p:cNvSpPr>
          <p:nvPr>
            <p:ph type="dt" sz="half" idx="10"/>
          </p:nvPr>
        </p:nvSpPr>
        <p:spPr/>
        <p:txBody>
          <a:bodyPr/>
          <a:lstStyle/>
          <a:p>
            <a:fld id="{F4D9F78D-A691-8848-88FE-4AEDAA526715}" type="datetimeFigureOut">
              <a:rPr lang="es-CO" smtClean="0"/>
              <a:t>20/11/2023</a:t>
            </a:fld>
            <a:endParaRPr lang="es-CO"/>
          </a:p>
        </p:txBody>
      </p:sp>
      <p:sp>
        <p:nvSpPr>
          <p:cNvPr id="5" name="Marcador de pie de página 4">
            <a:extLst>
              <a:ext uri="{FF2B5EF4-FFF2-40B4-BE49-F238E27FC236}">
                <a16:creationId xmlns:a16="http://schemas.microsoft.com/office/drawing/2014/main" id="{285516F7-E8E4-AD44-A597-551EA740E5D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988D8D2-1DDF-E14B-AC88-23FE33618DF0}"/>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376766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8E3A5-9730-5B4E-B193-516E9F1991B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B130EEF-B6D3-9E46-A316-CB34279324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C9EC992C-EB2D-0B4F-82D2-C01ECEA2C012}"/>
              </a:ext>
            </a:extLst>
          </p:cNvPr>
          <p:cNvSpPr>
            <a:spLocks noGrp="1"/>
          </p:cNvSpPr>
          <p:nvPr>
            <p:ph type="dt" sz="half" idx="10"/>
          </p:nvPr>
        </p:nvSpPr>
        <p:spPr/>
        <p:txBody>
          <a:bodyPr/>
          <a:lstStyle/>
          <a:p>
            <a:fld id="{F4D9F78D-A691-8848-88FE-4AEDAA526715}" type="datetimeFigureOut">
              <a:rPr lang="es-CO" smtClean="0"/>
              <a:t>20/11/2023</a:t>
            </a:fld>
            <a:endParaRPr lang="es-CO"/>
          </a:p>
        </p:txBody>
      </p:sp>
      <p:sp>
        <p:nvSpPr>
          <p:cNvPr id="5" name="Marcador de pie de página 4">
            <a:extLst>
              <a:ext uri="{FF2B5EF4-FFF2-40B4-BE49-F238E27FC236}">
                <a16:creationId xmlns:a16="http://schemas.microsoft.com/office/drawing/2014/main" id="{861B858D-5224-6E4D-9224-7E8D6D1A72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BA37738-064B-394F-A852-C05C3414C5E8}"/>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371458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21FB1-C17A-E64F-97D4-45273E4494A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74158AD-A5FD-BE44-B8C4-B724E41C481C}"/>
              </a:ext>
            </a:extLst>
          </p:cNvPr>
          <p:cNvSpPr>
            <a:spLocks noGrp="1"/>
          </p:cNvSpPr>
          <p:nvPr>
            <p:ph sz="half" idx="1"/>
          </p:nvPr>
        </p:nvSpPr>
        <p:spPr>
          <a:xfrm>
            <a:off x="838200" y="1825625"/>
            <a:ext cx="5181600" cy="4351338"/>
          </a:xfrm>
        </p:spPr>
        <p:txBody>
          <a:bodyPr/>
          <a:lstStyle/>
          <a:p>
            <a:r>
              <a:rPr lang="es-ES"/>
              <a:t>Editar los estilos de texto del patrón
Segundo nivel
Tercer nivel
Cuarto nivel
Quinto nivel</a:t>
            </a:r>
            <a:endParaRPr lang="es-CO"/>
          </a:p>
        </p:txBody>
      </p:sp>
      <p:sp>
        <p:nvSpPr>
          <p:cNvPr id="4" name="Marcador de contenido 3">
            <a:extLst>
              <a:ext uri="{FF2B5EF4-FFF2-40B4-BE49-F238E27FC236}">
                <a16:creationId xmlns:a16="http://schemas.microsoft.com/office/drawing/2014/main" id="{01B52FD1-A848-F749-A9D8-E1D40026182E}"/>
              </a:ext>
            </a:extLst>
          </p:cNvPr>
          <p:cNvSpPr>
            <a:spLocks noGrp="1"/>
          </p:cNvSpPr>
          <p:nvPr>
            <p:ph sz="half" idx="2"/>
          </p:nvPr>
        </p:nvSpPr>
        <p:spPr>
          <a:xfrm>
            <a:off x="6172200" y="1825625"/>
            <a:ext cx="5181600" cy="4351338"/>
          </a:xfrm>
        </p:spPr>
        <p:txBody>
          <a:body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47EAC3D8-EC90-9345-9AB1-92EE7B0DA04E}"/>
              </a:ext>
            </a:extLst>
          </p:cNvPr>
          <p:cNvSpPr>
            <a:spLocks noGrp="1"/>
          </p:cNvSpPr>
          <p:nvPr>
            <p:ph type="dt" sz="half" idx="10"/>
          </p:nvPr>
        </p:nvSpPr>
        <p:spPr/>
        <p:txBody>
          <a:bodyPr/>
          <a:lstStyle/>
          <a:p>
            <a:fld id="{F4D9F78D-A691-8848-88FE-4AEDAA526715}" type="datetimeFigureOut">
              <a:rPr lang="es-CO" smtClean="0"/>
              <a:t>20/11/2023</a:t>
            </a:fld>
            <a:endParaRPr lang="es-CO"/>
          </a:p>
        </p:txBody>
      </p:sp>
      <p:sp>
        <p:nvSpPr>
          <p:cNvPr id="6" name="Marcador de pie de página 5">
            <a:extLst>
              <a:ext uri="{FF2B5EF4-FFF2-40B4-BE49-F238E27FC236}">
                <a16:creationId xmlns:a16="http://schemas.microsoft.com/office/drawing/2014/main" id="{92CC5727-F6B8-F14A-8BF0-9751F20403C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663AD08-8254-F449-BC19-6570A1098203}"/>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180317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A5D4F-ED93-174E-9893-BD344DAF2EE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C1761C4-D4A2-704E-B399-1359C8D0A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4" name="Marcador de contenido 3">
            <a:extLst>
              <a:ext uri="{FF2B5EF4-FFF2-40B4-BE49-F238E27FC236}">
                <a16:creationId xmlns:a16="http://schemas.microsoft.com/office/drawing/2014/main" id="{5843769B-483B-E44D-AD03-6F4CD9B873A1}"/>
              </a:ext>
            </a:extLst>
          </p:cNvPr>
          <p:cNvSpPr>
            <a:spLocks noGrp="1"/>
          </p:cNvSpPr>
          <p:nvPr>
            <p:ph sz="half" idx="2"/>
          </p:nvPr>
        </p:nvSpPr>
        <p:spPr>
          <a:xfrm>
            <a:off x="839788" y="2505075"/>
            <a:ext cx="5157787" cy="3684588"/>
          </a:xfrm>
        </p:spPr>
        <p:txBody>
          <a:bodyPr/>
          <a:lstStyle/>
          <a:p>
            <a:r>
              <a:rPr lang="es-ES"/>
              <a:t>Editar los estilos de texto del patrón
Segundo nivel
Tercer nivel
Cuarto nivel
Quinto nivel</a:t>
            </a:r>
            <a:endParaRPr lang="es-CO"/>
          </a:p>
        </p:txBody>
      </p:sp>
      <p:sp>
        <p:nvSpPr>
          <p:cNvPr id="5" name="Marcador de texto 4">
            <a:extLst>
              <a:ext uri="{FF2B5EF4-FFF2-40B4-BE49-F238E27FC236}">
                <a16:creationId xmlns:a16="http://schemas.microsoft.com/office/drawing/2014/main" id="{D06C24AD-41BA-454B-BE47-9347F7A7A6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s-ES"/>
              <a:t>Editar los estilos de texto del patrón
Segundo nivel
Tercer nivel
Cuarto nivel
Quinto nivel</a:t>
            </a:r>
            <a:endParaRPr lang="es-CO"/>
          </a:p>
        </p:txBody>
      </p:sp>
      <p:sp>
        <p:nvSpPr>
          <p:cNvPr id="6" name="Marcador de contenido 5">
            <a:extLst>
              <a:ext uri="{FF2B5EF4-FFF2-40B4-BE49-F238E27FC236}">
                <a16:creationId xmlns:a16="http://schemas.microsoft.com/office/drawing/2014/main" id="{D75F7226-87BB-4644-A636-A7278C0D5024}"/>
              </a:ext>
            </a:extLst>
          </p:cNvPr>
          <p:cNvSpPr>
            <a:spLocks noGrp="1"/>
          </p:cNvSpPr>
          <p:nvPr>
            <p:ph sz="quarter" idx="4"/>
          </p:nvPr>
        </p:nvSpPr>
        <p:spPr>
          <a:xfrm>
            <a:off x="6172200" y="2505075"/>
            <a:ext cx="5183188" cy="3684588"/>
          </a:xfrm>
        </p:spPr>
        <p:txBody>
          <a:bodyPr/>
          <a:lstStyle/>
          <a:p>
            <a:r>
              <a:rPr lang="es-ES"/>
              <a:t>Editar los estilos de texto del patrón
Segundo nivel
Tercer nivel
Cuarto nivel
Quinto nivel</a:t>
            </a:r>
            <a:endParaRPr lang="es-CO"/>
          </a:p>
        </p:txBody>
      </p:sp>
      <p:sp>
        <p:nvSpPr>
          <p:cNvPr id="7" name="Marcador de fecha 6">
            <a:extLst>
              <a:ext uri="{FF2B5EF4-FFF2-40B4-BE49-F238E27FC236}">
                <a16:creationId xmlns:a16="http://schemas.microsoft.com/office/drawing/2014/main" id="{D47C8A7B-D456-8F48-9730-B407C038BD8C}"/>
              </a:ext>
            </a:extLst>
          </p:cNvPr>
          <p:cNvSpPr>
            <a:spLocks noGrp="1"/>
          </p:cNvSpPr>
          <p:nvPr>
            <p:ph type="dt" sz="half" idx="10"/>
          </p:nvPr>
        </p:nvSpPr>
        <p:spPr/>
        <p:txBody>
          <a:bodyPr/>
          <a:lstStyle/>
          <a:p>
            <a:fld id="{F4D9F78D-A691-8848-88FE-4AEDAA526715}" type="datetimeFigureOut">
              <a:rPr lang="es-CO" smtClean="0"/>
              <a:t>20/11/2023</a:t>
            </a:fld>
            <a:endParaRPr lang="es-CO"/>
          </a:p>
        </p:txBody>
      </p:sp>
      <p:sp>
        <p:nvSpPr>
          <p:cNvPr id="8" name="Marcador de pie de página 7">
            <a:extLst>
              <a:ext uri="{FF2B5EF4-FFF2-40B4-BE49-F238E27FC236}">
                <a16:creationId xmlns:a16="http://schemas.microsoft.com/office/drawing/2014/main" id="{DDBCA688-3EBD-774F-80A9-3BA3351E3F2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B1855CA-C85F-0C4C-9B23-124151705D45}"/>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122066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A0F115-4F3E-D14C-B56C-4D97E5793B9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6FE8D9A-BFE8-B445-82F3-80D6E202DA32}"/>
              </a:ext>
            </a:extLst>
          </p:cNvPr>
          <p:cNvSpPr>
            <a:spLocks noGrp="1"/>
          </p:cNvSpPr>
          <p:nvPr>
            <p:ph type="dt" sz="half" idx="10"/>
          </p:nvPr>
        </p:nvSpPr>
        <p:spPr/>
        <p:txBody>
          <a:bodyPr/>
          <a:lstStyle/>
          <a:p>
            <a:fld id="{F4D9F78D-A691-8848-88FE-4AEDAA526715}" type="datetimeFigureOut">
              <a:rPr lang="es-CO" smtClean="0"/>
              <a:t>20/11/2023</a:t>
            </a:fld>
            <a:endParaRPr lang="es-CO"/>
          </a:p>
        </p:txBody>
      </p:sp>
      <p:sp>
        <p:nvSpPr>
          <p:cNvPr id="4" name="Marcador de pie de página 3">
            <a:extLst>
              <a:ext uri="{FF2B5EF4-FFF2-40B4-BE49-F238E27FC236}">
                <a16:creationId xmlns:a16="http://schemas.microsoft.com/office/drawing/2014/main" id="{5E6664FF-8480-B84A-AEF6-30D8A9C4B63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38376DA6-8BA7-B549-A2E8-D86058427D6D}"/>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56934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19CD363-239E-E94D-9F4C-D9080B21DF75}"/>
              </a:ext>
            </a:extLst>
          </p:cNvPr>
          <p:cNvSpPr>
            <a:spLocks noGrp="1"/>
          </p:cNvSpPr>
          <p:nvPr>
            <p:ph type="dt" sz="half" idx="10"/>
          </p:nvPr>
        </p:nvSpPr>
        <p:spPr/>
        <p:txBody>
          <a:bodyPr/>
          <a:lstStyle/>
          <a:p>
            <a:fld id="{F4D9F78D-A691-8848-88FE-4AEDAA526715}" type="datetimeFigureOut">
              <a:rPr lang="es-CO" smtClean="0"/>
              <a:t>20/11/2023</a:t>
            </a:fld>
            <a:endParaRPr lang="es-CO"/>
          </a:p>
        </p:txBody>
      </p:sp>
      <p:sp>
        <p:nvSpPr>
          <p:cNvPr id="3" name="Marcador de pie de página 2">
            <a:extLst>
              <a:ext uri="{FF2B5EF4-FFF2-40B4-BE49-F238E27FC236}">
                <a16:creationId xmlns:a16="http://schemas.microsoft.com/office/drawing/2014/main" id="{9A018CAC-FF43-AB4D-B18A-E86AAE67D542}"/>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84526DC0-73B5-6E45-8FF6-47A1F5F561D0}"/>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65831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6DE8E6-C709-024A-B0DF-7A3361E47B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F8F1873-8317-C143-A959-BFB456926F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s-ES"/>
              <a:t>Editar los estilos de texto del patrón
Segundo nivel
Tercer nivel
Cuarto nivel
Quinto nivel</a:t>
            </a:r>
            <a:endParaRPr lang="es-CO"/>
          </a:p>
        </p:txBody>
      </p:sp>
      <p:sp>
        <p:nvSpPr>
          <p:cNvPr id="4" name="Marcador de texto 3">
            <a:extLst>
              <a:ext uri="{FF2B5EF4-FFF2-40B4-BE49-F238E27FC236}">
                <a16:creationId xmlns:a16="http://schemas.microsoft.com/office/drawing/2014/main" id="{5B0F2862-2713-6940-8C07-A8A214CDD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148FEE44-FBD6-2F4B-88F8-0679818ED227}"/>
              </a:ext>
            </a:extLst>
          </p:cNvPr>
          <p:cNvSpPr>
            <a:spLocks noGrp="1"/>
          </p:cNvSpPr>
          <p:nvPr>
            <p:ph type="dt" sz="half" idx="10"/>
          </p:nvPr>
        </p:nvSpPr>
        <p:spPr/>
        <p:txBody>
          <a:bodyPr/>
          <a:lstStyle/>
          <a:p>
            <a:fld id="{F4D9F78D-A691-8848-88FE-4AEDAA526715}" type="datetimeFigureOut">
              <a:rPr lang="es-CO" smtClean="0"/>
              <a:t>20/11/2023</a:t>
            </a:fld>
            <a:endParaRPr lang="es-CO"/>
          </a:p>
        </p:txBody>
      </p:sp>
      <p:sp>
        <p:nvSpPr>
          <p:cNvPr id="6" name="Marcador de pie de página 5">
            <a:extLst>
              <a:ext uri="{FF2B5EF4-FFF2-40B4-BE49-F238E27FC236}">
                <a16:creationId xmlns:a16="http://schemas.microsoft.com/office/drawing/2014/main" id="{28FCCC54-0B9F-AF42-BA81-4EA87C89DC8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F21D975-3A48-7640-BD53-6E84C3A7A73F}"/>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66814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924FCC-AEBB-554E-BD6B-1CBFEF27DA0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29D6EF2-9A93-CB4C-90C3-AAAA0C7A86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FF36A4E5-66A6-8445-A80E-EA31F5FA0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es-ES"/>
              <a:t>Editar los estilos de texto del patrón
Segundo nivel
Tercer nivel
Cuarto nivel
Quinto nivel</a:t>
            </a:r>
            <a:endParaRPr lang="es-CO"/>
          </a:p>
        </p:txBody>
      </p:sp>
      <p:sp>
        <p:nvSpPr>
          <p:cNvPr id="5" name="Marcador de fecha 4">
            <a:extLst>
              <a:ext uri="{FF2B5EF4-FFF2-40B4-BE49-F238E27FC236}">
                <a16:creationId xmlns:a16="http://schemas.microsoft.com/office/drawing/2014/main" id="{220E4824-B8ED-4742-AAEB-186993F75C5A}"/>
              </a:ext>
            </a:extLst>
          </p:cNvPr>
          <p:cNvSpPr>
            <a:spLocks noGrp="1"/>
          </p:cNvSpPr>
          <p:nvPr>
            <p:ph type="dt" sz="half" idx="10"/>
          </p:nvPr>
        </p:nvSpPr>
        <p:spPr/>
        <p:txBody>
          <a:bodyPr/>
          <a:lstStyle/>
          <a:p>
            <a:fld id="{F4D9F78D-A691-8848-88FE-4AEDAA526715}" type="datetimeFigureOut">
              <a:rPr lang="es-CO" smtClean="0"/>
              <a:t>20/11/2023</a:t>
            </a:fld>
            <a:endParaRPr lang="es-CO"/>
          </a:p>
        </p:txBody>
      </p:sp>
      <p:sp>
        <p:nvSpPr>
          <p:cNvPr id="6" name="Marcador de pie de página 5">
            <a:extLst>
              <a:ext uri="{FF2B5EF4-FFF2-40B4-BE49-F238E27FC236}">
                <a16:creationId xmlns:a16="http://schemas.microsoft.com/office/drawing/2014/main" id="{244767B9-341D-1047-92AE-84C7E553217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BE9E9EE-E28D-4F4E-A904-36AD5762AB1C}"/>
              </a:ext>
            </a:extLst>
          </p:cNvPr>
          <p:cNvSpPr>
            <a:spLocks noGrp="1"/>
          </p:cNvSpPr>
          <p:nvPr>
            <p:ph type="sldNum" sz="quarter" idx="12"/>
          </p:nvPr>
        </p:nvSpPr>
        <p:spPr/>
        <p:txBody>
          <a:bodyPr/>
          <a:lstStyle/>
          <a:p>
            <a:fld id="{F51F019C-84B2-3041-8D34-A6062995199A}" type="slidenum">
              <a:rPr lang="es-CO" smtClean="0"/>
              <a:t>‹Nº›</a:t>
            </a:fld>
            <a:endParaRPr lang="es-CO"/>
          </a:p>
        </p:txBody>
      </p:sp>
    </p:spTree>
    <p:extLst>
      <p:ext uri="{BB962C8B-B14F-4D97-AF65-F5344CB8AC3E}">
        <p14:creationId xmlns:p14="http://schemas.microsoft.com/office/powerpoint/2010/main" val="1714621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F12BF2F-ABE7-884D-B8E4-CBCCDAA5F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CA8A5B8-0A70-8341-9209-217639CF70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D51930D6-BC98-674A-8A2A-7EA49C3288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9F78D-A691-8848-88FE-4AEDAA526715}" type="datetimeFigureOut">
              <a:rPr lang="es-CO" smtClean="0"/>
              <a:t>20/11/2023</a:t>
            </a:fld>
            <a:endParaRPr lang="es-CO"/>
          </a:p>
        </p:txBody>
      </p:sp>
      <p:sp>
        <p:nvSpPr>
          <p:cNvPr id="5" name="Marcador de pie de página 4">
            <a:extLst>
              <a:ext uri="{FF2B5EF4-FFF2-40B4-BE49-F238E27FC236}">
                <a16:creationId xmlns:a16="http://schemas.microsoft.com/office/drawing/2014/main" id="{45EE38E1-7B1B-6143-B845-74667D73EC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83921910-3D46-5349-BB72-BE8DF3872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1F019C-84B2-3041-8D34-A6062995199A}" type="slidenum">
              <a:rPr lang="es-CO" smtClean="0"/>
              <a:t>‹Nº›</a:t>
            </a:fld>
            <a:endParaRPr lang="es-CO"/>
          </a:p>
        </p:txBody>
      </p:sp>
    </p:spTree>
    <p:extLst>
      <p:ext uri="{BB962C8B-B14F-4D97-AF65-F5344CB8AC3E}">
        <p14:creationId xmlns:p14="http://schemas.microsoft.com/office/powerpoint/2010/main" val="231963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hdl.handle.net/10251/174255" TargetMode="External"/><Relationship Id="rId2" Type="http://schemas.openxmlformats.org/officeDocument/2006/relationships/hyperlink" Target="http://bibdigital.epn.edu.ec/handle/15000/10337"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Título">
            <a:extLst>
              <a:ext uri="{FF2B5EF4-FFF2-40B4-BE49-F238E27FC236}">
                <a16:creationId xmlns:a16="http://schemas.microsoft.com/office/drawing/2014/main" id="{3E90F4CF-E077-C34F-BC83-AA5B5E7F4F0E}"/>
              </a:ext>
            </a:extLst>
          </p:cNvPr>
          <p:cNvSpPr>
            <a:spLocks noGrp="1"/>
          </p:cNvSpPr>
          <p:nvPr>
            <p:ph type="ctrTitle"/>
          </p:nvPr>
        </p:nvSpPr>
        <p:spPr>
          <a:xfrm>
            <a:off x="207819" y="3369950"/>
            <a:ext cx="6774366" cy="1683073"/>
          </a:xfrm>
        </p:spPr>
        <p:txBody>
          <a:bodyPr>
            <a:noAutofit/>
          </a:bodyPr>
          <a:lstStyle/>
          <a:p>
            <a:pPr algn="just"/>
            <a:r>
              <a:rPr lang="es-ES" sz="3600" b="0" i="0" u="none" strike="noStrike" dirty="0">
                <a:effectLst/>
                <a:latin typeface="Times New Roman "/>
              </a:rPr>
              <a:t>SISTEMA DE ORGANIZACIÓN PARA EL SOPORTE DE LOS RESTAURANTES EN CARTAGENA</a:t>
            </a:r>
            <a:endParaRPr lang="es-CO" sz="3600" b="1" dirty="0">
              <a:latin typeface="Times New Roman "/>
            </a:endParaRPr>
          </a:p>
        </p:txBody>
      </p:sp>
      <p:sp>
        <p:nvSpPr>
          <p:cNvPr id="5" name="4 Subtítulo">
            <a:extLst>
              <a:ext uri="{FF2B5EF4-FFF2-40B4-BE49-F238E27FC236}">
                <a16:creationId xmlns:a16="http://schemas.microsoft.com/office/drawing/2014/main" id="{2D199B20-7126-4642-AF2A-60506ECA2425}"/>
              </a:ext>
            </a:extLst>
          </p:cNvPr>
          <p:cNvSpPr>
            <a:spLocks noGrp="1"/>
          </p:cNvSpPr>
          <p:nvPr>
            <p:ph type="subTitle" idx="1"/>
          </p:nvPr>
        </p:nvSpPr>
        <p:spPr>
          <a:xfrm>
            <a:off x="207819" y="5073805"/>
            <a:ext cx="7776864" cy="1193372"/>
          </a:xfrm>
        </p:spPr>
        <p:txBody>
          <a:bodyPr>
            <a:normAutofit/>
          </a:bodyPr>
          <a:lstStyle/>
          <a:p>
            <a:pPr algn="just"/>
            <a:r>
              <a:rPr lang="es-ES" b="1" i="0" dirty="0">
                <a:effectLst/>
                <a:latin typeface="Times New Roman "/>
              </a:rPr>
              <a:t>Tecnología  en Desarrollo de Software</a:t>
            </a:r>
          </a:p>
          <a:p>
            <a:pPr algn="just"/>
            <a:r>
              <a:rPr lang="es-MX" b="1" dirty="0">
                <a:latin typeface="Times New Roman "/>
              </a:rPr>
              <a:t>, 2° Semestre </a:t>
            </a:r>
            <a:endParaRPr lang="es-CO" b="1" dirty="0">
              <a:latin typeface="Times New Roman "/>
            </a:endParaRPr>
          </a:p>
        </p:txBody>
      </p:sp>
    </p:spTree>
    <p:extLst>
      <p:ext uri="{BB962C8B-B14F-4D97-AF65-F5344CB8AC3E}">
        <p14:creationId xmlns:p14="http://schemas.microsoft.com/office/powerpoint/2010/main" val="233598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2">
            <a:extLst>
              <a:ext uri="{FF2B5EF4-FFF2-40B4-BE49-F238E27FC236}">
                <a16:creationId xmlns:a16="http://schemas.microsoft.com/office/drawing/2014/main" id="{6DA374C2-F31D-D946-9D54-82E2E7D6B02B}"/>
              </a:ext>
            </a:extLst>
          </p:cNvPr>
          <p:cNvSpPr>
            <a:spLocks noGrp="1"/>
          </p:cNvSpPr>
          <p:nvPr>
            <p:ph type="subTitle" idx="1"/>
          </p:nvPr>
        </p:nvSpPr>
        <p:spPr>
          <a:xfrm>
            <a:off x="919604" y="1750987"/>
            <a:ext cx="10437018" cy="5023886"/>
          </a:xfrm>
        </p:spPr>
        <p:txBody>
          <a:bodyPr>
            <a:normAutofit lnSpcReduction="10000"/>
          </a:bodyPr>
          <a:lstStyle/>
          <a:p>
            <a:pPr algn="just" rtl="0">
              <a:spcBef>
                <a:spcPts val="0"/>
              </a:spcBef>
              <a:spcAft>
                <a:spcPts val="800"/>
              </a:spcAft>
            </a:pPr>
            <a:r>
              <a:rPr lang="es-ES" b="1" i="0" u="none" strike="noStrike" dirty="0">
                <a:solidFill>
                  <a:srgbClr val="000000"/>
                </a:solidFill>
                <a:effectLst/>
                <a:latin typeface="Times New Roman" panose="02020603050405020304" pitchFamily="18" charset="0"/>
              </a:rPr>
              <a:t>los restaurantes de la ciudad de Cartagena tienen mucho que mejorar por esta razón se ha presentado este proyecto para mejorar la gestión y el funcionamiento de los antes mencionados.</a:t>
            </a:r>
            <a:endParaRPr lang="es-ES" b="1" dirty="0">
              <a:effectLst/>
            </a:endParaRPr>
          </a:p>
          <a:p>
            <a:pPr algn="just" rtl="0">
              <a:spcBef>
                <a:spcPts val="0"/>
              </a:spcBef>
              <a:spcAft>
                <a:spcPts val="800"/>
              </a:spcAft>
            </a:pPr>
            <a:r>
              <a:rPr lang="es-ES" b="1" i="0" u="none" strike="noStrike" dirty="0">
                <a:solidFill>
                  <a:srgbClr val="000000"/>
                </a:solidFill>
                <a:effectLst/>
                <a:latin typeface="Times New Roman" panose="02020603050405020304" pitchFamily="18" charset="0"/>
              </a:rPr>
              <a:t>se realizaron investigaciones para saber cuáles eran las necesidades más comunes y cuáles eran las mejores soluciones. También se hizo investigación a un antecedente (Desarrollo de un sistema web para la gestión de pedidos en un restaurante. Aplicación a un caso de estudio.) para informarnos más sobre este tipo de problemáticas en especial al momento de realizar pedidos y creación del código en el lenguaje de programación JAVA.</a:t>
            </a:r>
            <a:endParaRPr lang="es-ES" b="1" dirty="0">
              <a:effectLst/>
            </a:endParaRPr>
          </a:p>
          <a:p>
            <a:pPr algn="just" rtl="0">
              <a:spcBef>
                <a:spcPts val="0"/>
              </a:spcBef>
              <a:spcAft>
                <a:spcPts val="800"/>
              </a:spcAft>
            </a:pPr>
            <a:r>
              <a:rPr lang="es-ES" b="1" i="0" u="none" strike="noStrike" dirty="0">
                <a:solidFill>
                  <a:srgbClr val="000000"/>
                </a:solidFill>
                <a:effectLst/>
                <a:latin typeface="Times New Roman" panose="02020603050405020304" pitchFamily="18" charset="0"/>
              </a:rPr>
              <a:t>En definitiva, se realizó el programa en JAVA para gestionar y mejorar todos los aspectos negativos en los restaurantes y se puso a prueba para </a:t>
            </a:r>
            <a:r>
              <a:rPr lang="es-ES" b="1" i="0" u="none" strike="noStrike" dirty="0">
                <a:solidFill>
                  <a:srgbClr val="202124"/>
                </a:solidFill>
                <a:effectLst/>
                <a:latin typeface="Times New Roman" panose="02020603050405020304" pitchFamily="18" charset="0"/>
              </a:rPr>
              <a:t>cerciorarse</a:t>
            </a:r>
            <a:r>
              <a:rPr lang="es-ES" b="1" i="0" u="none" strike="noStrike" dirty="0">
                <a:solidFill>
                  <a:srgbClr val="000000"/>
                </a:solidFill>
                <a:effectLst/>
                <a:latin typeface="Times New Roman" panose="02020603050405020304" pitchFamily="18" charset="0"/>
              </a:rPr>
              <a:t> que este funcionara de manera correcta.</a:t>
            </a:r>
            <a:endParaRPr lang="es-ES" b="1" dirty="0">
              <a:effectLst/>
            </a:endParaRPr>
          </a:p>
          <a:p>
            <a:br>
              <a:rPr lang="es-ES" dirty="0"/>
            </a:br>
            <a:endParaRPr lang="es-CO" dirty="0">
              <a:solidFill>
                <a:schemeClr val="bg2">
                  <a:lumMod val="50000"/>
                </a:schemeClr>
              </a:solidFill>
              <a:latin typeface="Helvetica" pitchFamily="2" charset="0"/>
            </a:endParaRPr>
          </a:p>
        </p:txBody>
      </p:sp>
      <p:sp>
        <p:nvSpPr>
          <p:cNvPr id="8" name="Título 1">
            <a:extLst>
              <a:ext uri="{FF2B5EF4-FFF2-40B4-BE49-F238E27FC236}">
                <a16:creationId xmlns:a16="http://schemas.microsoft.com/office/drawing/2014/main" id="{4783F601-227F-6349-84F2-0FB3A581F2FE}"/>
              </a:ext>
            </a:extLst>
          </p:cNvPr>
          <p:cNvSpPr>
            <a:spLocks noGrp="1"/>
          </p:cNvSpPr>
          <p:nvPr>
            <p:ph type="ctrTitle"/>
          </p:nvPr>
        </p:nvSpPr>
        <p:spPr>
          <a:xfrm>
            <a:off x="919604" y="573749"/>
            <a:ext cx="8841341" cy="739891"/>
          </a:xfrm>
        </p:spPr>
        <p:txBody>
          <a:bodyPr>
            <a:normAutofit/>
          </a:bodyPr>
          <a:lstStyle/>
          <a:p>
            <a:r>
              <a:rPr lang="es-ES" sz="3200" b="1" dirty="0">
                <a:solidFill>
                  <a:srgbClr val="002060"/>
                </a:solidFill>
                <a:latin typeface="Helvetica" pitchFamily="2" charset="0"/>
              </a:rPr>
              <a:t>CONCLUSIONES</a:t>
            </a:r>
            <a:endParaRPr lang="es-CO" sz="3200" b="1" dirty="0">
              <a:solidFill>
                <a:srgbClr val="002060"/>
              </a:solidFill>
              <a:latin typeface="Helvetica" pitchFamily="2" charset="0"/>
            </a:endParaRPr>
          </a:p>
        </p:txBody>
      </p:sp>
      <p:cxnSp>
        <p:nvCxnSpPr>
          <p:cNvPr id="9" name="Conector recto 8">
            <a:extLst>
              <a:ext uri="{FF2B5EF4-FFF2-40B4-BE49-F238E27FC236}">
                <a16:creationId xmlns:a16="http://schemas.microsoft.com/office/drawing/2014/main" id="{842329AF-42E4-0F48-8F4F-F1D6A4745092}"/>
              </a:ext>
            </a:extLst>
          </p:cNvPr>
          <p:cNvCxnSpPr>
            <a:cxnSpLocks/>
          </p:cNvCxnSpPr>
          <p:nvPr/>
        </p:nvCxnSpPr>
        <p:spPr>
          <a:xfrm>
            <a:off x="919604" y="1413885"/>
            <a:ext cx="8841341" cy="0"/>
          </a:xfrm>
          <a:prstGeom prst="line">
            <a:avLst/>
          </a:prstGeom>
          <a:ln w="19050">
            <a:solidFill>
              <a:srgbClr val="00B0F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95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A005053-E470-0443-B920-D86C281FDA1C}"/>
              </a:ext>
            </a:extLst>
          </p:cNvPr>
          <p:cNvSpPr>
            <a:spLocks noGrp="1"/>
          </p:cNvSpPr>
          <p:nvPr>
            <p:ph type="ctrTitle"/>
          </p:nvPr>
        </p:nvSpPr>
        <p:spPr>
          <a:xfrm>
            <a:off x="919604" y="573749"/>
            <a:ext cx="8841341" cy="739891"/>
          </a:xfrm>
        </p:spPr>
        <p:txBody>
          <a:bodyPr>
            <a:normAutofit/>
          </a:bodyPr>
          <a:lstStyle/>
          <a:p>
            <a:r>
              <a:rPr lang="es-ES" sz="3200" b="1" dirty="0">
                <a:solidFill>
                  <a:srgbClr val="002060"/>
                </a:solidFill>
                <a:latin typeface="Helvetica" pitchFamily="2" charset="0"/>
              </a:rPr>
              <a:t>BIBLIOGRAFIA</a:t>
            </a:r>
            <a:endParaRPr lang="es-CO" sz="3200" b="1" dirty="0">
              <a:solidFill>
                <a:srgbClr val="002060"/>
              </a:solidFill>
              <a:latin typeface="Helvetica" pitchFamily="2" charset="0"/>
            </a:endParaRPr>
          </a:p>
        </p:txBody>
      </p:sp>
      <p:sp>
        <p:nvSpPr>
          <p:cNvPr id="5" name="Subtítulo 2">
            <a:extLst>
              <a:ext uri="{FF2B5EF4-FFF2-40B4-BE49-F238E27FC236}">
                <a16:creationId xmlns:a16="http://schemas.microsoft.com/office/drawing/2014/main" id="{69E1B5BE-8494-F94A-B9B0-AD140BCF1912}"/>
              </a:ext>
            </a:extLst>
          </p:cNvPr>
          <p:cNvSpPr>
            <a:spLocks noGrp="1"/>
          </p:cNvSpPr>
          <p:nvPr>
            <p:ph type="subTitle" idx="1"/>
          </p:nvPr>
        </p:nvSpPr>
        <p:spPr>
          <a:xfrm>
            <a:off x="919604" y="1750987"/>
            <a:ext cx="10437018" cy="1107034"/>
          </a:xfrm>
        </p:spPr>
        <p:txBody>
          <a:bodyPr>
            <a:normAutofit fontScale="47500" lnSpcReduction="20000"/>
          </a:bodyPr>
          <a:lstStyle/>
          <a:p>
            <a:pPr algn="just" rtl="0">
              <a:spcBef>
                <a:spcPts val="0"/>
              </a:spcBef>
              <a:spcAft>
                <a:spcPts val="1000"/>
              </a:spcAft>
            </a:pPr>
            <a:r>
              <a:rPr lang="es-CO" sz="3200" b="0" i="0" u="sng" strike="noStrike" dirty="0">
                <a:solidFill>
                  <a:srgbClr val="0563C1"/>
                </a:solidFill>
                <a:effectLst/>
                <a:latin typeface="Times New Roman "/>
                <a:hlinkClick r:id="rId2"/>
              </a:rPr>
              <a:t>http://bibdigital.epn.edu.ec/handle/15000/10337</a:t>
            </a:r>
            <a:endParaRPr lang="es-CO" sz="3200" b="0" dirty="0">
              <a:effectLst/>
              <a:latin typeface="Times New Roman "/>
            </a:endParaRPr>
          </a:p>
          <a:p>
            <a:pPr algn="just" rtl="0">
              <a:spcBef>
                <a:spcPts val="0"/>
              </a:spcBef>
              <a:spcAft>
                <a:spcPts val="1000"/>
              </a:spcAft>
            </a:pPr>
            <a:r>
              <a:rPr lang="es-CO" sz="3200" b="0" i="0" u="sng" strike="noStrike" dirty="0">
                <a:solidFill>
                  <a:srgbClr val="0563C1"/>
                </a:solidFill>
                <a:effectLst/>
                <a:latin typeface="Times New Roman "/>
                <a:hlinkClick r:id="rId3"/>
              </a:rPr>
              <a:t>http://hdl.handle.net/10251/174255</a:t>
            </a:r>
            <a:endParaRPr lang="es-CO" sz="3200" b="0" dirty="0">
              <a:effectLst/>
              <a:latin typeface="Times New Roman "/>
            </a:endParaRPr>
          </a:p>
          <a:p>
            <a:br>
              <a:rPr lang="es-CO" dirty="0"/>
            </a:br>
            <a:endParaRPr lang="es-CO" dirty="0">
              <a:solidFill>
                <a:schemeClr val="bg2">
                  <a:lumMod val="50000"/>
                </a:schemeClr>
              </a:solidFill>
              <a:latin typeface="Helvetica" pitchFamily="2" charset="0"/>
            </a:endParaRPr>
          </a:p>
        </p:txBody>
      </p:sp>
      <p:cxnSp>
        <p:nvCxnSpPr>
          <p:cNvPr id="8" name="Conector recto 7">
            <a:extLst>
              <a:ext uri="{FF2B5EF4-FFF2-40B4-BE49-F238E27FC236}">
                <a16:creationId xmlns:a16="http://schemas.microsoft.com/office/drawing/2014/main" id="{D51AA31C-3CF2-7443-B620-54AB43515742}"/>
              </a:ext>
            </a:extLst>
          </p:cNvPr>
          <p:cNvCxnSpPr>
            <a:cxnSpLocks/>
          </p:cNvCxnSpPr>
          <p:nvPr/>
        </p:nvCxnSpPr>
        <p:spPr>
          <a:xfrm>
            <a:off x="919604" y="1413885"/>
            <a:ext cx="8841341" cy="0"/>
          </a:xfrm>
          <a:prstGeom prst="line">
            <a:avLst/>
          </a:prstGeom>
          <a:ln w="19050">
            <a:solidFill>
              <a:srgbClr val="00B0F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315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09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Título">
            <a:extLst>
              <a:ext uri="{FF2B5EF4-FFF2-40B4-BE49-F238E27FC236}">
                <a16:creationId xmlns:a16="http://schemas.microsoft.com/office/drawing/2014/main" id="{3E90F4CF-E077-C34F-BC83-AA5B5E7F4F0E}"/>
              </a:ext>
            </a:extLst>
          </p:cNvPr>
          <p:cNvSpPr>
            <a:spLocks noGrp="1"/>
          </p:cNvSpPr>
          <p:nvPr>
            <p:ph type="ctrTitle"/>
          </p:nvPr>
        </p:nvSpPr>
        <p:spPr>
          <a:xfrm>
            <a:off x="685801" y="1463039"/>
            <a:ext cx="6774366" cy="849723"/>
          </a:xfrm>
        </p:spPr>
        <p:txBody>
          <a:bodyPr>
            <a:normAutofit/>
          </a:bodyPr>
          <a:lstStyle/>
          <a:p>
            <a:pPr algn="l"/>
            <a:r>
              <a:rPr lang="es-MX" sz="4000" b="1" dirty="0">
                <a:solidFill>
                  <a:srgbClr val="002060"/>
                </a:solidFill>
                <a:latin typeface="Times New Roman" panose="02020603050405020304" pitchFamily="18" charset="0"/>
                <a:cs typeface="Times New Roman" panose="02020603050405020304" pitchFamily="18" charset="0"/>
              </a:rPr>
              <a:t>INTEGRANTES</a:t>
            </a:r>
            <a:endParaRPr lang="es-CO" sz="4000" b="1" dirty="0">
              <a:solidFill>
                <a:srgbClr val="002060"/>
              </a:solidFill>
              <a:latin typeface="Times New Roman" panose="02020603050405020304" pitchFamily="18" charset="0"/>
              <a:cs typeface="Times New Roman" panose="02020603050405020304" pitchFamily="18" charset="0"/>
            </a:endParaRPr>
          </a:p>
        </p:txBody>
      </p:sp>
      <p:sp>
        <p:nvSpPr>
          <p:cNvPr id="5" name="4 Subtítulo">
            <a:extLst>
              <a:ext uri="{FF2B5EF4-FFF2-40B4-BE49-F238E27FC236}">
                <a16:creationId xmlns:a16="http://schemas.microsoft.com/office/drawing/2014/main" id="{2D199B20-7126-4642-AF2A-60506ECA2425}"/>
              </a:ext>
            </a:extLst>
          </p:cNvPr>
          <p:cNvSpPr>
            <a:spLocks noGrp="1"/>
          </p:cNvSpPr>
          <p:nvPr>
            <p:ph type="subTitle" idx="1"/>
          </p:nvPr>
        </p:nvSpPr>
        <p:spPr>
          <a:xfrm>
            <a:off x="683568" y="2560320"/>
            <a:ext cx="6776599" cy="1603737"/>
          </a:xfrm>
        </p:spPr>
        <p:txBody>
          <a:bodyPr>
            <a:normAutofit fontScale="92500" lnSpcReduction="20000"/>
          </a:bodyPr>
          <a:lstStyle/>
          <a:p>
            <a:pPr algn="l"/>
            <a:r>
              <a:rPr lang="es-MX" sz="2600" b="1" dirty="0">
                <a:latin typeface="Times New Roman "/>
              </a:rPr>
              <a:t>ELIAN ANDRES VALENCIA DEL RIO </a:t>
            </a:r>
          </a:p>
          <a:p>
            <a:pPr algn="l"/>
            <a:r>
              <a:rPr lang="es-MX" sz="2600" b="1" dirty="0">
                <a:latin typeface="Times New Roman "/>
              </a:rPr>
              <a:t>OBED HARBEY SANJUAN TREJOS </a:t>
            </a:r>
          </a:p>
          <a:p>
            <a:pPr algn="l"/>
            <a:r>
              <a:rPr lang="es-MX" sz="2600" b="1" dirty="0">
                <a:latin typeface="Times New Roman "/>
              </a:rPr>
              <a:t>HAIDER DAVID SABALZA RUIZ</a:t>
            </a:r>
          </a:p>
          <a:p>
            <a:pPr algn="l"/>
            <a:r>
              <a:rPr lang="es-MX" sz="2600" b="1" dirty="0">
                <a:latin typeface="Times New Roman "/>
              </a:rPr>
              <a:t>HARLEY JOSE SALAS CASSIANI </a:t>
            </a:r>
          </a:p>
          <a:p>
            <a:pPr algn="l"/>
            <a:endParaRPr lang="es-MX" sz="2500" b="1" dirty="0">
              <a:solidFill>
                <a:schemeClr val="tx1">
                  <a:lumMod val="50000"/>
                  <a:lumOff val="50000"/>
                </a:schemeClr>
              </a:solidFill>
              <a:latin typeface="Helvetica" pitchFamily="2" charset="0"/>
            </a:endParaRPr>
          </a:p>
          <a:p>
            <a:pPr algn="l"/>
            <a:endParaRPr lang="es-MX" sz="2500" b="1" dirty="0">
              <a:solidFill>
                <a:schemeClr val="tx1">
                  <a:lumMod val="50000"/>
                  <a:lumOff val="50000"/>
                </a:schemeClr>
              </a:solidFill>
              <a:latin typeface="Helvetica" pitchFamily="2" charset="0"/>
            </a:endParaRPr>
          </a:p>
          <a:p>
            <a:pPr algn="l"/>
            <a:endParaRPr lang="es-MX" sz="2500" b="1" dirty="0">
              <a:solidFill>
                <a:schemeClr val="tx1">
                  <a:lumMod val="50000"/>
                  <a:lumOff val="50000"/>
                </a:schemeClr>
              </a:solidFill>
              <a:latin typeface="Helvetica" pitchFamily="2" charset="0"/>
            </a:endParaRPr>
          </a:p>
          <a:p>
            <a:pPr algn="l"/>
            <a:endParaRPr lang="es-MX" sz="2500" b="1" dirty="0">
              <a:solidFill>
                <a:schemeClr val="tx1">
                  <a:lumMod val="50000"/>
                  <a:lumOff val="50000"/>
                </a:schemeClr>
              </a:solidFill>
              <a:latin typeface="Helvetica" pitchFamily="2" charset="0"/>
            </a:endParaRPr>
          </a:p>
        </p:txBody>
      </p:sp>
      <p:sp>
        <p:nvSpPr>
          <p:cNvPr id="6" name="4 Subtítulo">
            <a:extLst>
              <a:ext uri="{FF2B5EF4-FFF2-40B4-BE49-F238E27FC236}">
                <a16:creationId xmlns:a16="http://schemas.microsoft.com/office/drawing/2014/main" id="{58283429-B654-47B0-9704-48E2251CC4B1}"/>
              </a:ext>
            </a:extLst>
          </p:cNvPr>
          <p:cNvSpPr txBox="1">
            <a:spLocks/>
          </p:cNvSpPr>
          <p:nvPr/>
        </p:nvSpPr>
        <p:spPr>
          <a:xfrm>
            <a:off x="683567" y="3791224"/>
            <a:ext cx="6776599" cy="1603737"/>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s-MX" sz="2500" b="1" dirty="0">
              <a:solidFill>
                <a:schemeClr val="tx1">
                  <a:lumMod val="50000"/>
                  <a:lumOff val="50000"/>
                </a:schemeClr>
              </a:solidFill>
              <a:latin typeface="Helvetica" pitchFamily="2" charset="0"/>
            </a:endParaRPr>
          </a:p>
          <a:p>
            <a:pPr algn="l"/>
            <a:endParaRPr lang="es-MX" sz="2500" b="1" dirty="0">
              <a:solidFill>
                <a:schemeClr val="tx1">
                  <a:lumMod val="50000"/>
                  <a:lumOff val="50000"/>
                </a:schemeClr>
              </a:solidFill>
              <a:latin typeface="Helvetica" pitchFamily="2" charset="0"/>
            </a:endParaRPr>
          </a:p>
          <a:p>
            <a:pPr algn="l"/>
            <a:endParaRPr lang="es-MX" sz="2500" b="1" dirty="0">
              <a:solidFill>
                <a:schemeClr val="tx1">
                  <a:lumMod val="50000"/>
                  <a:lumOff val="50000"/>
                </a:schemeClr>
              </a:solidFill>
              <a:latin typeface="Helvetica" pitchFamily="2" charset="0"/>
            </a:endParaRPr>
          </a:p>
          <a:p>
            <a:pPr algn="l"/>
            <a:endParaRPr lang="es-MX" sz="2500" b="1" dirty="0">
              <a:solidFill>
                <a:schemeClr val="tx1">
                  <a:lumMod val="50000"/>
                  <a:lumOff val="50000"/>
                </a:schemeClr>
              </a:solidFill>
              <a:latin typeface="Times New Roman "/>
            </a:endParaRPr>
          </a:p>
          <a:p>
            <a:pPr algn="l"/>
            <a:r>
              <a:rPr lang="es-ES" sz="9600" b="1" i="0" dirty="0">
                <a:effectLst/>
                <a:latin typeface="Times New Roman "/>
              </a:rPr>
              <a:t>TECNOLOGÍA  EN DESARROLLO DE SOFTWARE</a:t>
            </a:r>
          </a:p>
          <a:p>
            <a:pPr algn="l"/>
            <a:r>
              <a:rPr lang="es-MX" sz="9600" b="1" dirty="0">
                <a:latin typeface="Times New Roman "/>
              </a:rPr>
              <a:t>2° SEMESTRE </a:t>
            </a:r>
            <a:endParaRPr lang="es-CO" sz="9600" b="1" dirty="0">
              <a:latin typeface="Times New Roman "/>
            </a:endParaRPr>
          </a:p>
        </p:txBody>
      </p:sp>
    </p:spTree>
    <p:extLst>
      <p:ext uri="{BB962C8B-B14F-4D97-AF65-F5344CB8AC3E}">
        <p14:creationId xmlns:p14="http://schemas.microsoft.com/office/powerpoint/2010/main" val="248227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4783F601-227F-6349-84F2-0FB3A581F2FE}"/>
              </a:ext>
            </a:extLst>
          </p:cNvPr>
          <p:cNvSpPr>
            <a:spLocks noGrp="1"/>
          </p:cNvSpPr>
          <p:nvPr>
            <p:ph type="ctrTitle"/>
          </p:nvPr>
        </p:nvSpPr>
        <p:spPr>
          <a:xfrm>
            <a:off x="919604" y="573749"/>
            <a:ext cx="8841341" cy="739891"/>
          </a:xfrm>
        </p:spPr>
        <p:txBody>
          <a:bodyPr>
            <a:normAutofit/>
          </a:bodyPr>
          <a:lstStyle/>
          <a:p>
            <a:r>
              <a:rPr lang="es-ES" sz="4000" b="1" dirty="0">
                <a:solidFill>
                  <a:srgbClr val="002060"/>
                </a:solidFill>
                <a:latin typeface="Times New Roman" panose="02020603050405020304" pitchFamily="18" charset="0"/>
                <a:cs typeface="Times New Roman" panose="02020603050405020304" pitchFamily="18" charset="0"/>
              </a:rPr>
              <a:t>DESCRIPCIÓN DEL PROBLEMA</a:t>
            </a:r>
            <a:endParaRPr lang="es-CO" sz="4000" b="1" dirty="0">
              <a:solidFill>
                <a:srgbClr val="002060"/>
              </a:solidFill>
              <a:latin typeface="Times New Roman" panose="02020603050405020304" pitchFamily="18" charset="0"/>
              <a:cs typeface="Times New Roman" panose="02020603050405020304" pitchFamily="18" charset="0"/>
            </a:endParaRPr>
          </a:p>
        </p:txBody>
      </p:sp>
      <p:cxnSp>
        <p:nvCxnSpPr>
          <p:cNvPr id="9" name="Conector recto 8">
            <a:extLst>
              <a:ext uri="{FF2B5EF4-FFF2-40B4-BE49-F238E27FC236}">
                <a16:creationId xmlns:a16="http://schemas.microsoft.com/office/drawing/2014/main" id="{842329AF-42E4-0F48-8F4F-F1D6A4745092}"/>
              </a:ext>
            </a:extLst>
          </p:cNvPr>
          <p:cNvCxnSpPr>
            <a:cxnSpLocks/>
          </p:cNvCxnSpPr>
          <p:nvPr/>
        </p:nvCxnSpPr>
        <p:spPr>
          <a:xfrm>
            <a:off x="919604" y="1413885"/>
            <a:ext cx="8841341" cy="0"/>
          </a:xfrm>
          <a:prstGeom prst="line">
            <a:avLst/>
          </a:prstGeom>
          <a:ln w="19050">
            <a:solidFill>
              <a:srgbClr val="00B0F0"/>
            </a:solidFill>
          </a:ln>
        </p:spPr>
        <p:style>
          <a:lnRef idx="2">
            <a:schemeClr val="accent1"/>
          </a:lnRef>
          <a:fillRef idx="0">
            <a:schemeClr val="accent1"/>
          </a:fillRef>
          <a:effectRef idx="1">
            <a:schemeClr val="accent1"/>
          </a:effectRef>
          <a:fontRef idx="minor">
            <a:schemeClr val="tx1"/>
          </a:fontRef>
        </p:style>
      </p:cxnSp>
      <p:pic>
        <p:nvPicPr>
          <p:cNvPr id="3" name="Imagen 2">
            <a:extLst>
              <a:ext uri="{FF2B5EF4-FFF2-40B4-BE49-F238E27FC236}">
                <a16:creationId xmlns:a16="http://schemas.microsoft.com/office/drawing/2014/main" id="{8DBEBF18-5929-48F9-FF37-536CF907DE69}"/>
              </a:ext>
            </a:extLst>
          </p:cNvPr>
          <p:cNvPicPr>
            <a:picLocks noChangeAspect="1"/>
          </p:cNvPicPr>
          <p:nvPr/>
        </p:nvPicPr>
        <p:blipFill>
          <a:blip r:embed="rId2"/>
          <a:stretch>
            <a:fillRect/>
          </a:stretch>
        </p:blipFill>
        <p:spPr>
          <a:xfrm>
            <a:off x="1281952" y="1514131"/>
            <a:ext cx="8333520" cy="5243623"/>
          </a:xfrm>
          <a:prstGeom prst="rect">
            <a:avLst/>
          </a:prstGeom>
        </p:spPr>
      </p:pic>
    </p:spTree>
    <p:extLst>
      <p:ext uri="{BB962C8B-B14F-4D97-AF65-F5344CB8AC3E}">
        <p14:creationId xmlns:p14="http://schemas.microsoft.com/office/powerpoint/2010/main" val="385935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2">
            <a:extLst>
              <a:ext uri="{FF2B5EF4-FFF2-40B4-BE49-F238E27FC236}">
                <a16:creationId xmlns:a16="http://schemas.microsoft.com/office/drawing/2014/main" id="{6DA374C2-F31D-D946-9D54-82E2E7D6B02B}"/>
              </a:ext>
            </a:extLst>
          </p:cNvPr>
          <p:cNvSpPr>
            <a:spLocks noGrp="1"/>
          </p:cNvSpPr>
          <p:nvPr>
            <p:ph type="subTitle" idx="1"/>
          </p:nvPr>
        </p:nvSpPr>
        <p:spPr>
          <a:xfrm>
            <a:off x="919604" y="1750986"/>
            <a:ext cx="8841341" cy="4379649"/>
          </a:xfrm>
        </p:spPr>
        <p:txBody>
          <a:bodyPr>
            <a:noAutofit/>
          </a:bodyPr>
          <a:lstStyle/>
          <a:p>
            <a:pPr algn="just" rtl="0">
              <a:spcBef>
                <a:spcPts val="0"/>
              </a:spcBef>
              <a:spcAft>
                <a:spcPts val="0"/>
              </a:spcAft>
            </a:pPr>
            <a:r>
              <a:rPr lang="es-ES" b="1" i="0" u="none" strike="noStrike" dirty="0">
                <a:solidFill>
                  <a:srgbClr val="000000"/>
                </a:solidFill>
                <a:effectLst/>
                <a:latin typeface="Times New Roman" panose="02020603050405020304" pitchFamily="18" charset="0"/>
                <a:cs typeface="Times New Roman" panose="02020603050405020304" pitchFamily="18" charset="0"/>
              </a:rPr>
              <a:t>La problemática ocurre en los restaurantes de Cartagena en el cual están involucrados los clientes, los meseros y el administrador, actualmente muchos restaurantes de la ciudad de Cartagena no cuentan con un sistema para funcionar de forma correcta.</a:t>
            </a:r>
            <a:endParaRPr lang="es-ES" b="1"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s-ES" b="1" i="0" u="none" strike="noStrike" dirty="0">
                <a:solidFill>
                  <a:srgbClr val="000000"/>
                </a:solidFill>
                <a:effectLst/>
                <a:latin typeface="Times New Roman" panose="02020603050405020304" pitchFamily="18" charset="0"/>
                <a:cs typeface="Times New Roman" panose="02020603050405020304" pitchFamily="18" charset="0"/>
              </a:rPr>
              <a:t>Este tiene varios procesos los cuales tienen unas consecuencias que afectan el funcionamiento del restaurante</a:t>
            </a:r>
            <a:endParaRPr lang="es-ES" b="1"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s-ES" b="1" i="0" u="none" strike="noStrike" dirty="0">
                <a:solidFill>
                  <a:srgbClr val="000000"/>
                </a:solidFill>
                <a:effectLst/>
                <a:latin typeface="Times New Roman" panose="02020603050405020304" pitchFamily="18" charset="0"/>
                <a:cs typeface="Times New Roman" panose="02020603050405020304" pitchFamily="18" charset="0"/>
              </a:rPr>
              <a:t>las soluciones que se plantean son: almacenar los datos de los ingresos y de los egresos en la nube, realizar un listado de los alimentos disponibles y en buen estado, etc.</a:t>
            </a:r>
            <a:endParaRPr lang="es-ES" b="1" dirty="0">
              <a:effectLst/>
              <a:latin typeface="Times New Roman" panose="02020603050405020304" pitchFamily="18" charset="0"/>
              <a:cs typeface="Times New Roman" panose="02020603050405020304" pitchFamily="18" charset="0"/>
            </a:endParaRPr>
          </a:p>
          <a:p>
            <a:pPr algn="just"/>
            <a:br>
              <a:rPr lang="es-ES" dirty="0">
                <a:latin typeface="Times New Roman" panose="02020603050405020304" pitchFamily="18" charset="0"/>
                <a:cs typeface="Times New Roman" panose="02020603050405020304" pitchFamily="18" charset="0"/>
              </a:rPr>
            </a:br>
            <a:endParaRPr lang="es-CO"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8" name="Título 1">
            <a:extLst>
              <a:ext uri="{FF2B5EF4-FFF2-40B4-BE49-F238E27FC236}">
                <a16:creationId xmlns:a16="http://schemas.microsoft.com/office/drawing/2014/main" id="{4783F601-227F-6349-84F2-0FB3A581F2FE}"/>
              </a:ext>
            </a:extLst>
          </p:cNvPr>
          <p:cNvSpPr>
            <a:spLocks noGrp="1"/>
          </p:cNvSpPr>
          <p:nvPr>
            <p:ph type="ctrTitle"/>
          </p:nvPr>
        </p:nvSpPr>
        <p:spPr>
          <a:xfrm>
            <a:off x="919604" y="573749"/>
            <a:ext cx="8841341" cy="739891"/>
          </a:xfrm>
        </p:spPr>
        <p:txBody>
          <a:bodyPr>
            <a:normAutofit/>
          </a:bodyPr>
          <a:lstStyle/>
          <a:p>
            <a:r>
              <a:rPr lang="es-ES" sz="4000" b="1" dirty="0">
                <a:solidFill>
                  <a:srgbClr val="002060"/>
                </a:solidFill>
                <a:latin typeface="Times New Roman" panose="02020603050405020304" pitchFamily="18" charset="0"/>
                <a:cs typeface="Times New Roman" panose="02020603050405020304" pitchFamily="18" charset="0"/>
              </a:rPr>
              <a:t>FORMULACIÓN DEL PROBLEMA</a:t>
            </a:r>
            <a:endParaRPr lang="es-CO" sz="4000" b="1" dirty="0">
              <a:solidFill>
                <a:srgbClr val="002060"/>
              </a:solidFill>
              <a:latin typeface="Times New Roman" panose="02020603050405020304" pitchFamily="18" charset="0"/>
              <a:cs typeface="Times New Roman" panose="02020603050405020304" pitchFamily="18" charset="0"/>
            </a:endParaRPr>
          </a:p>
        </p:txBody>
      </p:sp>
      <p:cxnSp>
        <p:nvCxnSpPr>
          <p:cNvPr id="9" name="Conector recto 8">
            <a:extLst>
              <a:ext uri="{FF2B5EF4-FFF2-40B4-BE49-F238E27FC236}">
                <a16:creationId xmlns:a16="http://schemas.microsoft.com/office/drawing/2014/main" id="{842329AF-42E4-0F48-8F4F-F1D6A4745092}"/>
              </a:ext>
            </a:extLst>
          </p:cNvPr>
          <p:cNvCxnSpPr>
            <a:cxnSpLocks/>
          </p:cNvCxnSpPr>
          <p:nvPr/>
        </p:nvCxnSpPr>
        <p:spPr>
          <a:xfrm>
            <a:off x="919604" y="1413885"/>
            <a:ext cx="8841341" cy="0"/>
          </a:xfrm>
          <a:prstGeom prst="line">
            <a:avLst/>
          </a:prstGeom>
          <a:ln w="19050">
            <a:solidFill>
              <a:srgbClr val="00B0F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630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Subtítulo 2">
            <a:extLst>
              <a:ext uri="{FF2B5EF4-FFF2-40B4-BE49-F238E27FC236}">
                <a16:creationId xmlns:a16="http://schemas.microsoft.com/office/drawing/2014/main" id="{6DA374C2-F31D-D946-9D54-82E2E7D6B02B}"/>
              </a:ext>
            </a:extLst>
          </p:cNvPr>
          <p:cNvSpPr>
            <a:spLocks noGrp="1"/>
          </p:cNvSpPr>
          <p:nvPr>
            <p:ph type="subTitle" idx="1"/>
          </p:nvPr>
        </p:nvSpPr>
        <p:spPr>
          <a:xfrm>
            <a:off x="919604" y="1750986"/>
            <a:ext cx="10437018" cy="4608249"/>
          </a:xfrm>
        </p:spPr>
        <p:txBody>
          <a:bodyPr>
            <a:normAutofit/>
          </a:bodyPr>
          <a:lstStyle/>
          <a:p>
            <a:pPr algn="just"/>
            <a:r>
              <a:rPr lang="es-ES" b="1" dirty="0">
                <a:latin typeface="Times New Roman "/>
              </a:rPr>
              <a:t>El proyecto de aula aborda las principales problemáticas que se presentan en los restaurantes de la ciudad de Cartagena ya que muchas personas frecuentan estos lugares en su mayoría sin ningún tipo de registro o regulación y en muchos casos no reciben la atención adecuada.</a:t>
            </a:r>
          </a:p>
          <a:p>
            <a:pPr algn="just"/>
            <a:r>
              <a:rPr lang="es-ES" b="1" dirty="0">
                <a:latin typeface="Times New Roman "/>
              </a:rPr>
              <a:t>este proyecto no solo beneficiara a los usuarios y trabajadores del restaurante en el cual las condiciones laborales mejoran, sino que también los integrantes del grupo fortalecerán sus conocimientos.</a:t>
            </a:r>
          </a:p>
          <a:p>
            <a:endParaRPr lang="es-CO" dirty="0">
              <a:solidFill>
                <a:schemeClr val="bg2">
                  <a:lumMod val="50000"/>
                </a:schemeClr>
              </a:solidFill>
              <a:latin typeface="Helvetica" pitchFamily="2" charset="0"/>
            </a:endParaRPr>
          </a:p>
        </p:txBody>
      </p:sp>
      <p:sp>
        <p:nvSpPr>
          <p:cNvPr id="8" name="Título 1">
            <a:extLst>
              <a:ext uri="{FF2B5EF4-FFF2-40B4-BE49-F238E27FC236}">
                <a16:creationId xmlns:a16="http://schemas.microsoft.com/office/drawing/2014/main" id="{4783F601-227F-6349-84F2-0FB3A581F2FE}"/>
              </a:ext>
            </a:extLst>
          </p:cNvPr>
          <p:cNvSpPr>
            <a:spLocks noGrp="1"/>
          </p:cNvSpPr>
          <p:nvPr>
            <p:ph type="ctrTitle"/>
          </p:nvPr>
        </p:nvSpPr>
        <p:spPr>
          <a:xfrm>
            <a:off x="919604" y="573749"/>
            <a:ext cx="8841341" cy="739891"/>
          </a:xfrm>
        </p:spPr>
        <p:txBody>
          <a:bodyPr>
            <a:normAutofit/>
          </a:bodyPr>
          <a:lstStyle/>
          <a:p>
            <a:r>
              <a:rPr lang="es-ES" sz="4000" b="1" dirty="0">
                <a:solidFill>
                  <a:srgbClr val="002060"/>
                </a:solidFill>
                <a:latin typeface="Times New Roman" panose="02020603050405020304" pitchFamily="18" charset="0"/>
                <a:cs typeface="Times New Roman" panose="02020603050405020304" pitchFamily="18" charset="0"/>
              </a:rPr>
              <a:t>JUSTIFICACIÓN</a:t>
            </a:r>
            <a:endParaRPr lang="es-CO" sz="4000" b="1" dirty="0">
              <a:solidFill>
                <a:srgbClr val="002060"/>
              </a:solidFill>
              <a:latin typeface="Times New Roman" panose="02020603050405020304" pitchFamily="18" charset="0"/>
              <a:cs typeface="Times New Roman" panose="02020603050405020304" pitchFamily="18" charset="0"/>
            </a:endParaRPr>
          </a:p>
        </p:txBody>
      </p:sp>
      <p:cxnSp>
        <p:nvCxnSpPr>
          <p:cNvPr id="9" name="Conector recto 8">
            <a:extLst>
              <a:ext uri="{FF2B5EF4-FFF2-40B4-BE49-F238E27FC236}">
                <a16:creationId xmlns:a16="http://schemas.microsoft.com/office/drawing/2014/main" id="{842329AF-42E4-0F48-8F4F-F1D6A4745092}"/>
              </a:ext>
            </a:extLst>
          </p:cNvPr>
          <p:cNvCxnSpPr>
            <a:cxnSpLocks/>
          </p:cNvCxnSpPr>
          <p:nvPr/>
        </p:nvCxnSpPr>
        <p:spPr>
          <a:xfrm>
            <a:off x="919604" y="1413885"/>
            <a:ext cx="8841341" cy="0"/>
          </a:xfrm>
          <a:prstGeom prst="line">
            <a:avLst/>
          </a:prstGeom>
          <a:ln w="19050">
            <a:solidFill>
              <a:srgbClr val="00B0F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205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A005053-E470-0443-B920-D86C281FDA1C}"/>
              </a:ext>
            </a:extLst>
          </p:cNvPr>
          <p:cNvSpPr>
            <a:spLocks noGrp="1"/>
          </p:cNvSpPr>
          <p:nvPr>
            <p:ph type="ctrTitle"/>
          </p:nvPr>
        </p:nvSpPr>
        <p:spPr>
          <a:xfrm>
            <a:off x="919604" y="573749"/>
            <a:ext cx="8841341" cy="739891"/>
          </a:xfrm>
        </p:spPr>
        <p:txBody>
          <a:bodyPr>
            <a:normAutofit/>
          </a:bodyPr>
          <a:lstStyle/>
          <a:p>
            <a:r>
              <a:rPr lang="es-ES" sz="3200" b="1" dirty="0">
                <a:solidFill>
                  <a:srgbClr val="002060"/>
                </a:solidFill>
                <a:latin typeface="Helvetica"/>
                <a:cs typeface="Helvetica"/>
              </a:rPr>
              <a:t>ANTECEDENTES</a:t>
            </a:r>
            <a:endParaRPr lang="es-CO" sz="3200" b="1" dirty="0">
              <a:solidFill>
                <a:srgbClr val="002060"/>
              </a:solidFill>
              <a:latin typeface="Helvetica" pitchFamily="2" charset="0"/>
            </a:endParaRPr>
          </a:p>
        </p:txBody>
      </p:sp>
      <p:cxnSp>
        <p:nvCxnSpPr>
          <p:cNvPr id="8" name="Conector recto 7">
            <a:extLst>
              <a:ext uri="{FF2B5EF4-FFF2-40B4-BE49-F238E27FC236}">
                <a16:creationId xmlns:a16="http://schemas.microsoft.com/office/drawing/2014/main" id="{D51AA31C-3CF2-7443-B620-54AB43515742}"/>
              </a:ext>
            </a:extLst>
          </p:cNvPr>
          <p:cNvCxnSpPr>
            <a:cxnSpLocks/>
          </p:cNvCxnSpPr>
          <p:nvPr/>
        </p:nvCxnSpPr>
        <p:spPr>
          <a:xfrm>
            <a:off x="919604" y="1413885"/>
            <a:ext cx="8841341" cy="0"/>
          </a:xfrm>
          <a:prstGeom prst="line">
            <a:avLst/>
          </a:prstGeom>
          <a:ln w="19050">
            <a:solidFill>
              <a:srgbClr val="00B0F0"/>
            </a:solidFill>
          </a:ln>
        </p:spPr>
        <p:style>
          <a:lnRef idx="2">
            <a:schemeClr val="accent1"/>
          </a:lnRef>
          <a:fillRef idx="0">
            <a:schemeClr val="accent1"/>
          </a:fillRef>
          <a:effectRef idx="1">
            <a:schemeClr val="accent1"/>
          </a:effectRef>
          <a:fontRef idx="minor">
            <a:schemeClr val="tx1"/>
          </a:fontRef>
        </p:style>
      </p:cxnSp>
      <p:pic>
        <p:nvPicPr>
          <p:cNvPr id="3" name="Imagen 2">
            <a:extLst>
              <a:ext uri="{FF2B5EF4-FFF2-40B4-BE49-F238E27FC236}">
                <a16:creationId xmlns:a16="http://schemas.microsoft.com/office/drawing/2014/main" id="{D686DBE1-513B-80D9-8083-C65D2DF5DD43}"/>
              </a:ext>
            </a:extLst>
          </p:cNvPr>
          <p:cNvPicPr>
            <a:picLocks noChangeAspect="1"/>
          </p:cNvPicPr>
          <p:nvPr/>
        </p:nvPicPr>
        <p:blipFill>
          <a:blip r:embed="rId3"/>
          <a:stretch>
            <a:fillRect/>
          </a:stretch>
        </p:blipFill>
        <p:spPr>
          <a:xfrm>
            <a:off x="1943101" y="1413885"/>
            <a:ext cx="6455958" cy="5303724"/>
          </a:xfrm>
          <a:prstGeom prst="rect">
            <a:avLst/>
          </a:prstGeom>
        </p:spPr>
      </p:pic>
    </p:spTree>
    <p:extLst>
      <p:ext uri="{BB962C8B-B14F-4D97-AF65-F5344CB8AC3E}">
        <p14:creationId xmlns:p14="http://schemas.microsoft.com/office/powerpoint/2010/main" val="399914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2">
            <a:extLst>
              <a:ext uri="{FF2B5EF4-FFF2-40B4-BE49-F238E27FC236}">
                <a16:creationId xmlns:a16="http://schemas.microsoft.com/office/drawing/2014/main" id="{6DA374C2-F31D-D946-9D54-82E2E7D6B02B}"/>
              </a:ext>
            </a:extLst>
          </p:cNvPr>
          <p:cNvSpPr>
            <a:spLocks noGrp="1"/>
          </p:cNvSpPr>
          <p:nvPr>
            <p:ph type="subTitle" idx="1"/>
          </p:nvPr>
        </p:nvSpPr>
        <p:spPr>
          <a:xfrm>
            <a:off x="919604" y="1750986"/>
            <a:ext cx="8841341" cy="4836845"/>
          </a:xfrm>
        </p:spPr>
        <p:txBody>
          <a:bodyPr>
            <a:normAutofit/>
          </a:bodyPr>
          <a:lstStyle/>
          <a:p>
            <a:pPr algn="just" rtl="0">
              <a:spcBef>
                <a:spcPts val="0"/>
              </a:spcBef>
              <a:spcAft>
                <a:spcPts val="0"/>
              </a:spcAft>
            </a:pPr>
            <a:r>
              <a:rPr lang="es-ES" b="1" i="0" u="none" strike="noStrike" dirty="0">
                <a:solidFill>
                  <a:srgbClr val="000000"/>
                </a:solidFill>
                <a:effectLst/>
                <a:latin typeface="Times New Roman "/>
              </a:rPr>
              <a:t>Desarrollar un sistema de organización y contaduría para mejorar el servicio que se brinda en los restaurantes en la ciudad de Cartagena.</a:t>
            </a:r>
            <a:endParaRPr lang="es-ES" b="1" dirty="0">
              <a:effectLst/>
              <a:latin typeface="Times New Roman "/>
            </a:endParaRPr>
          </a:p>
          <a:p>
            <a:br>
              <a:rPr lang="es-ES" dirty="0"/>
            </a:br>
            <a:endParaRPr lang="es-CO" dirty="0">
              <a:solidFill>
                <a:schemeClr val="bg2">
                  <a:lumMod val="50000"/>
                </a:schemeClr>
              </a:solidFill>
              <a:latin typeface="Helvetica" pitchFamily="2" charset="0"/>
            </a:endParaRPr>
          </a:p>
        </p:txBody>
      </p:sp>
      <p:sp>
        <p:nvSpPr>
          <p:cNvPr id="8" name="Título 1">
            <a:extLst>
              <a:ext uri="{FF2B5EF4-FFF2-40B4-BE49-F238E27FC236}">
                <a16:creationId xmlns:a16="http://schemas.microsoft.com/office/drawing/2014/main" id="{4783F601-227F-6349-84F2-0FB3A581F2FE}"/>
              </a:ext>
            </a:extLst>
          </p:cNvPr>
          <p:cNvSpPr>
            <a:spLocks noGrp="1"/>
          </p:cNvSpPr>
          <p:nvPr>
            <p:ph type="ctrTitle"/>
          </p:nvPr>
        </p:nvSpPr>
        <p:spPr>
          <a:xfrm>
            <a:off x="919604" y="573749"/>
            <a:ext cx="8841341" cy="739891"/>
          </a:xfrm>
        </p:spPr>
        <p:txBody>
          <a:bodyPr>
            <a:normAutofit/>
          </a:bodyPr>
          <a:lstStyle/>
          <a:p>
            <a:r>
              <a:rPr lang="es-ES" sz="4000" b="1" dirty="0">
                <a:solidFill>
                  <a:srgbClr val="002060"/>
                </a:solidFill>
                <a:latin typeface="Times New Roman" panose="02020603050405020304" pitchFamily="18" charset="0"/>
                <a:cs typeface="Times New Roman" panose="02020603050405020304" pitchFamily="18" charset="0"/>
              </a:rPr>
              <a:t>OBJETIVO GENERAL</a:t>
            </a:r>
            <a:endParaRPr lang="es-CO" sz="4000" b="1" dirty="0">
              <a:solidFill>
                <a:srgbClr val="002060"/>
              </a:solidFill>
              <a:latin typeface="Times New Roman" panose="02020603050405020304" pitchFamily="18" charset="0"/>
              <a:cs typeface="Times New Roman" panose="02020603050405020304" pitchFamily="18" charset="0"/>
            </a:endParaRPr>
          </a:p>
        </p:txBody>
      </p:sp>
      <p:cxnSp>
        <p:nvCxnSpPr>
          <p:cNvPr id="9" name="Conector recto 8">
            <a:extLst>
              <a:ext uri="{FF2B5EF4-FFF2-40B4-BE49-F238E27FC236}">
                <a16:creationId xmlns:a16="http://schemas.microsoft.com/office/drawing/2014/main" id="{842329AF-42E4-0F48-8F4F-F1D6A4745092}"/>
              </a:ext>
            </a:extLst>
          </p:cNvPr>
          <p:cNvCxnSpPr>
            <a:cxnSpLocks/>
          </p:cNvCxnSpPr>
          <p:nvPr/>
        </p:nvCxnSpPr>
        <p:spPr>
          <a:xfrm>
            <a:off x="919604" y="1413885"/>
            <a:ext cx="8841341" cy="0"/>
          </a:xfrm>
          <a:prstGeom prst="line">
            <a:avLst/>
          </a:prstGeom>
          <a:ln w="19050">
            <a:solidFill>
              <a:srgbClr val="00B0F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587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4783F601-227F-6349-84F2-0FB3A581F2FE}"/>
              </a:ext>
            </a:extLst>
          </p:cNvPr>
          <p:cNvSpPr>
            <a:spLocks noGrp="1"/>
          </p:cNvSpPr>
          <p:nvPr>
            <p:ph type="ctrTitle"/>
          </p:nvPr>
        </p:nvSpPr>
        <p:spPr>
          <a:xfrm>
            <a:off x="919604" y="573749"/>
            <a:ext cx="8841341" cy="739891"/>
          </a:xfrm>
        </p:spPr>
        <p:txBody>
          <a:bodyPr>
            <a:normAutofit/>
          </a:bodyPr>
          <a:lstStyle/>
          <a:p>
            <a:r>
              <a:rPr lang="es-ES" sz="4000" b="1" dirty="0">
                <a:solidFill>
                  <a:srgbClr val="002060"/>
                </a:solidFill>
                <a:latin typeface="Times New Roman" panose="02020603050405020304" pitchFamily="18" charset="0"/>
                <a:cs typeface="Times New Roman" panose="02020603050405020304" pitchFamily="18" charset="0"/>
              </a:rPr>
              <a:t>METODOLOGÍA</a:t>
            </a:r>
            <a:endParaRPr lang="es-CO" sz="4000" b="1" dirty="0">
              <a:solidFill>
                <a:srgbClr val="002060"/>
              </a:solidFill>
              <a:latin typeface="Times New Roman" panose="02020603050405020304" pitchFamily="18" charset="0"/>
              <a:cs typeface="Times New Roman" panose="02020603050405020304" pitchFamily="18" charset="0"/>
            </a:endParaRPr>
          </a:p>
        </p:txBody>
      </p:sp>
      <p:cxnSp>
        <p:nvCxnSpPr>
          <p:cNvPr id="9" name="Conector recto 8">
            <a:extLst>
              <a:ext uri="{FF2B5EF4-FFF2-40B4-BE49-F238E27FC236}">
                <a16:creationId xmlns:a16="http://schemas.microsoft.com/office/drawing/2014/main" id="{842329AF-42E4-0F48-8F4F-F1D6A4745092}"/>
              </a:ext>
            </a:extLst>
          </p:cNvPr>
          <p:cNvCxnSpPr>
            <a:cxnSpLocks/>
          </p:cNvCxnSpPr>
          <p:nvPr/>
        </p:nvCxnSpPr>
        <p:spPr>
          <a:xfrm>
            <a:off x="919604" y="1413885"/>
            <a:ext cx="8841341" cy="0"/>
          </a:xfrm>
          <a:prstGeom prst="line">
            <a:avLst/>
          </a:prstGeom>
          <a:ln w="19050">
            <a:solidFill>
              <a:srgbClr val="00B0F0"/>
            </a:solidFill>
          </a:ln>
        </p:spPr>
        <p:style>
          <a:lnRef idx="2">
            <a:schemeClr val="accent1"/>
          </a:lnRef>
          <a:fillRef idx="0">
            <a:schemeClr val="accent1"/>
          </a:fillRef>
          <a:effectRef idx="1">
            <a:schemeClr val="accent1"/>
          </a:effectRef>
          <a:fontRef idx="minor">
            <a:schemeClr val="tx1"/>
          </a:fontRef>
        </p:style>
      </p:cxnSp>
      <p:pic>
        <p:nvPicPr>
          <p:cNvPr id="4" name="Imagen 3">
            <a:extLst>
              <a:ext uri="{FF2B5EF4-FFF2-40B4-BE49-F238E27FC236}">
                <a16:creationId xmlns:a16="http://schemas.microsoft.com/office/drawing/2014/main" id="{45A72A06-3695-4AB9-489A-AAD2DD7B0FD6}"/>
              </a:ext>
            </a:extLst>
          </p:cNvPr>
          <p:cNvPicPr>
            <a:picLocks noChangeAspect="1"/>
          </p:cNvPicPr>
          <p:nvPr/>
        </p:nvPicPr>
        <p:blipFill>
          <a:blip r:embed="rId2"/>
          <a:stretch>
            <a:fillRect/>
          </a:stretch>
        </p:blipFill>
        <p:spPr>
          <a:xfrm>
            <a:off x="3363622" y="2215354"/>
            <a:ext cx="3953303" cy="1769225"/>
          </a:xfrm>
          <a:prstGeom prst="rect">
            <a:avLst/>
          </a:prstGeom>
        </p:spPr>
      </p:pic>
    </p:spTree>
    <p:extLst>
      <p:ext uri="{BB962C8B-B14F-4D97-AF65-F5344CB8AC3E}">
        <p14:creationId xmlns:p14="http://schemas.microsoft.com/office/powerpoint/2010/main" val="265606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A005053-E470-0443-B920-D86C281FDA1C}"/>
              </a:ext>
            </a:extLst>
          </p:cNvPr>
          <p:cNvSpPr>
            <a:spLocks noGrp="1"/>
          </p:cNvSpPr>
          <p:nvPr>
            <p:ph type="ctrTitle"/>
          </p:nvPr>
        </p:nvSpPr>
        <p:spPr>
          <a:xfrm>
            <a:off x="919604" y="573749"/>
            <a:ext cx="8841341" cy="739891"/>
          </a:xfrm>
        </p:spPr>
        <p:txBody>
          <a:bodyPr>
            <a:normAutofit/>
          </a:bodyPr>
          <a:lstStyle/>
          <a:p>
            <a:r>
              <a:rPr lang="es-ES" sz="4000" b="1" dirty="0">
                <a:solidFill>
                  <a:srgbClr val="002060"/>
                </a:solidFill>
                <a:latin typeface="Times New Roman" panose="02020603050405020304" pitchFamily="18" charset="0"/>
                <a:cs typeface="Times New Roman" panose="02020603050405020304" pitchFamily="18" charset="0"/>
              </a:rPr>
              <a:t>RESULTADOS</a:t>
            </a:r>
            <a:endParaRPr lang="es-CO" sz="4000" b="1" dirty="0">
              <a:solidFill>
                <a:srgbClr val="002060"/>
              </a:solidFill>
              <a:latin typeface="Times New Roman" panose="02020603050405020304" pitchFamily="18" charset="0"/>
              <a:cs typeface="Times New Roman" panose="02020603050405020304" pitchFamily="18" charset="0"/>
            </a:endParaRPr>
          </a:p>
        </p:txBody>
      </p:sp>
      <p:cxnSp>
        <p:nvCxnSpPr>
          <p:cNvPr id="8" name="Conector recto 7">
            <a:extLst>
              <a:ext uri="{FF2B5EF4-FFF2-40B4-BE49-F238E27FC236}">
                <a16:creationId xmlns:a16="http://schemas.microsoft.com/office/drawing/2014/main" id="{D51AA31C-3CF2-7443-B620-54AB43515742}"/>
              </a:ext>
            </a:extLst>
          </p:cNvPr>
          <p:cNvCxnSpPr>
            <a:cxnSpLocks/>
          </p:cNvCxnSpPr>
          <p:nvPr/>
        </p:nvCxnSpPr>
        <p:spPr>
          <a:xfrm>
            <a:off x="919604" y="1413885"/>
            <a:ext cx="8841341" cy="0"/>
          </a:xfrm>
          <a:prstGeom prst="line">
            <a:avLst/>
          </a:prstGeom>
          <a:ln w="19050">
            <a:solidFill>
              <a:srgbClr val="00B0F0"/>
            </a:solidFill>
          </a:ln>
        </p:spPr>
        <p:style>
          <a:lnRef idx="2">
            <a:schemeClr val="accent1"/>
          </a:lnRef>
          <a:fillRef idx="0">
            <a:schemeClr val="accent1"/>
          </a:fillRef>
          <a:effectRef idx="1">
            <a:schemeClr val="accent1"/>
          </a:effectRef>
          <a:fontRef idx="minor">
            <a:schemeClr val="tx1"/>
          </a:fontRef>
        </p:style>
      </p:cxnSp>
      <p:pic>
        <p:nvPicPr>
          <p:cNvPr id="3" name="Imagen 2">
            <a:extLst>
              <a:ext uri="{FF2B5EF4-FFF2-40B4-BE49-F238E27FC236}">
                <a16:creationId xmlns:a16="http://schemas.microsoft.com/office/drawing/2014/main" id="{E18A3435-1DD6-8191-95CE-EF7AEA81DAF6}"/>
              </a:ext>
            </a:extLst>
          </p:cNvPr>
          <p:cNvPicPr>
            <a:picLocks noChangeAspect="1"/>
          </p:cNvPicPr>
          <p:nvPr/>
        </p:nvPicPr>
        <p:blipFill>
          <a:blip r:embed="rId2"/>
          <a:stretch>
            <a:fillRect/>
          </a:stretch>
        </p:blipFill>
        <p:spPr>
          <a:xfrm>
            <a:off x="431669" y="1571624"/>
            <a:ext cx="2552700" cy="2009775"/>
          </a:xfrm>
          <a:prstGeom prst="rect">
            <a:avLst/>
          </a:prstGeom>
        </p:spPr>
      </p:pic>
      <p:pic>
        <p:nvPicPr>
          <p:cNvPr id="6" name="Imagen 5">
            <a:extLst>
              <a:ext uri="{FF2B5EF4-FFF2-40B4-BE49-F238E27FC236}">
                <a16:creationId xmlns:a16="http://schemas.microsoft.com/office/drawing/2014/main" id="{62D57553-1348-676C-FFF0-C3D93F459FE4}"/>
              </a:ext>
            </a:extLst>
          </p:cNvPr>
          <p:cNvPicPr>
            <a:picLocks noChangeAspect="1"/>
          </p:cNvPicPr>
          <p:nvPr/>
        </p:nvPicPr>
        <p:blipFill>
          <a:blip r:embed="rId3"/>
          <a:stretch>
            <a:fillRect/>
          </a:stretch>
        </p:blipFill>
        <p:spPr>
          <a:xfrm>
            <a:off x="4624829" y="1638977"/>
            <a:ext cx="2419350" cy="1762125"/>
          </a:xfrm>
          <a:prstGeom prst="rect">
            <a:avLst/>
          </a:prstGeom>
        </p:spPr>
      </p:pic>
      <p:pic>
        <p:nvPicPr>
          <p:cNvPr id="7" name="Imagen 6">
            <a:extLst>
              <a:ext uri="{FF2B5EF4-FFF2-40B4-BE49-F238E27FC236}">
                <a16:creationId xmlns:a16="http://schemas.microsoft.com/office/drawing/2014/main" id="{C894572F-5A11-3195-5AF0-14AF14F8D0F4}"/>
              </a:ext>
            </a:extLst>
          </p:cNvPr>
          <p:cNvPicPr>
            <a:picLocks noChangeAspect="1"/>
          </p:cNvPicPr>
          <p:nvPr/>
        </p:nvPicPr>
        <p:blipFill>
          <a:blip r:embed="rId4"/>
          <a:stretch>
            <a:fillRect/>
          </a:stretch>
        </p:blipFill>
        <p:spPr>
          <a:xfrm>
            <a:off x="8124483" y="1696127"/>
            <a:ext cx="2600325" cy="1704975"/>
          </a:xfrm>
          <a:prstGeom prst="rect">
            <a:avLst/>
          </a:prstGeom>
        </p:spPr>
      </p:pic>
      <p:pic>
        <p:nvPicPr>
          <p:cNvPr id="9" name="Imagen 8">
            <a:extLst>
              <a:ext uri="{FF2B5EF4-FFF2-40B4-BE49-F238E27FC236}">
                <a16:creationId xmlns:a16="http://schemas.microsoft.com/office/drawing/2014/main" id="{AB097C95-D397-709D-FC79-441792E68308}"/>
              </a:ext>
            </a:extLst>
          </p:cNvPr>
          <p:cNvPicPr>
            <a:picLocks noChangeAspect="1"/>
          </p:cNvPicPr>
          <p:nvPr/>
        </p:nvPicPr>
        <p:blipFill>
          <a:blip r:embed="rId5"/>
          <a:stretch>
            <a:fillRect/>
          </a:stretch>
        </p:blipFill>
        <p:spPr>
          <a:xfrm>
            <a:off x="431669" y="4386262"/>
            <a:ext cx="3705225" cy="1609725"/>
          </a:xfrm>
          <a:prstGeom prst="rect">
            <a:avLst/>
          </a:prstGeom>
        </p:spPr>
      </p:pic>
      <p:pic>
        <p:nvPicPr>
          <p:cNvPr id="10" name="Imagen 9">
            <a:extLst>
              <a:ext uri="{FF2B5EF4-FFF2-40B4-BE49-F238E27FC236}">
                <a16:creationId xmlns:a16="http://schemas.microsoft.com/office/drawing/2014/main" id="{F6BA5509-1D9E-8AC4-B513-FA5359FAEC64}"/>
              </a:ext>
            </a:extLst>
          </p:cNvPr>
          <p:cNvPicPr>
            <a:picLocks noChangeAspect="1"/>
          </p:cNvPicPr>
          <p:nvPr/>
        </p:nvPicPr>
        <p:blipFill>
          <a:blip r:embed="rId6"/>
          <a:stretch>
            <a:fillRect/>
          </a:stretch>
        </p:blipFill>
        <p:spPr>
          <a:xfrm>
            <a:off x="8181974" y="4481513"/>
            <a:ext cx="2919412" cy="1419225"/>
          </a:xfrm>
          <a:prstGeom prst="rect">
            <a:avLst/>
          </a:prstGeom>
        </p:spPr>
      </p:pic>
      <p:pic>
        <p:nvPicPr>
          <p:cNvPr id="12" name="Imagen 11">
            <a:extLst>
              <a:ext uri="{FF2B5EF4-FFF2-40B4-BE49-F238E27FC236}">
                <a16:creationId xmlns:a16="http://schemas.microsoft.com/office/drawing/2014/main" id="{9904B54B-0B01-E659-02CD-CF28669F912A}"/>
              </a:ext>
            </a:extLst>
          </p:cNvPr>
          <p:cNvPicPr>
            <a:picLocks noChangeAspect="1"/>
          </p:cNvPicPr>
          <p:nvPr/>
        </p:nvPicPr>
        <p:blipFill>
          <a:blip r:embed="rId7"/>
          <a:stretch>
            <a:fillRect/>
          </a:stretch>
        </p:blipFill>
        <p:spPr>
          <a:xfrm>
            <a:off x="4786754" y="4557713"/>
            <a:ext cx="2095500" cy="1343025"/>
          </a:xfrm>
          <a:prstGeom prst="rect">
            <a:avLst/>
          </a:prstGeom>
        </p:spPr>
      </p:pic>
    </p:spTree>
    <p:extLst>
      <p:ext uri="{BB962C8B-B14F-4D97-AF65-F5344CB8AC3E}">
        <p14:creationId xmlns:p14="http://schemas.microsoft.com/office/powerpoint/2010/main" val="35433431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415</Words>
  <Application>Microsoft Office PowerPoint</Application>
  <PresentationFormat>Panorámica</PresentationFormat>
  <Paragraphs>40</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Calibri Light</vt:lpstr>
      <vt:lpstr>Helvetica</vt:lpstr>
      <vt:lpstr>Times New Roman</vt:lpstr>
      <vt:lpstr>Times New Roman </vt:lpstr>
      <vt:lpstr>Tema de Office</vt:lpstr>
      <vt:lpstr>SISTEMA DE ORGANIZACIÓN PARA EL SOPORTE DE LOS RESTAURANTES EN CARTAGENA</vt:lpstr>
      <vt:lpstr>INTEGRANTES</vt:lpstr>
      <vt:lpstr>DESCRIPCIÓN DEL PROBLEMA</vt:lpstr>
      <vt:lpstr>FORMULACIÓN DEL PROBLEMA</vt:lpstr>
      <vt:lpstr>JUSTIFICACIÓN</vt:lpstr>
      <vt:lpstr>ANTECEDENTES</vt:lpstr>
      <vt:lpstr>OBJETIVO GENERAL</vt:lpstr>
      <vt:lpstr>METODOLOGÍA</vt:lpstr>
      <vt:lpstr>RESULTADOS</vt:lpstr>
      <vt:lpstr>CONCLUSIONES</vt:lpstr>
      <vt:lpstr>BIBLIOGRAFIA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yalfaro@tecnologicocomfenalco.edu.co</dc:creator>
  <cp:lastModifiedBy>Celina Cassiani Perez</cp:lastModifiedBy>
  <cp:revision>21</cp:revision>
  <dcterms:created xsi:type="dcterms:W3CDTF">2021-06-23T18:46:12Z</dcterms:created>
  <dcterms:modified xsi:type="dcterms:W3CDTF">2023-11-21T04:44:01Z</dcterms:modified>
</cp:coreProperties>
</file>