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65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9" r:id="rId5"/>
    <p:sldId id="270" r:id="rId6"/>
    <p:sldId id="265" r:id="rId7"/>
    <p:sldId id="261" r:id="rId8"/>
    <p:sldId id="262" r:id="rId9"/>
    <p:sldId id="267" r:id="rId10"/>
    <p:sldId id="266" r:id="rId11"/>
    <p:sldId id="263" r:id="rId12"/>
    <p:sldId id="268" r:id="rId13"/>
    <p:sldId id="264" r:id="rId14"/>
    <p:sldId id="269" r:id="rId15"/>
    <p:sldId id="258" r:id="rId16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>
        <p:scale>
          <a:sx n="77" d="100"/>
          <a:sy n="77" d="100"/>
        </p:scale>
        <p:origin x="-11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62CF1-26D8-4F21-853B-A0EDA28778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BBD970B-40C9-423B-8011-466EE7926CAB}">
      <dgm:prSet phldrT="[文本]"/>
      <dgm:spPr/>
      <dgm:t>
        <a:bodyPr/>
        <a:lstStyle/>
        <a:p>
          <a:r>
            <a:rPr lang="zh-CN" altLang="en-US" dirty="0" smtClean="0"/>
            <a:t>春节</a:t>
          </a:r>
          <a:endParaRPr lang="zh-CN" altLang="en-US" dirty="0"/>
        </a:p>
      </dgm:t>
    </dgm:pt>
    <dgm:pt modelId="{4133DD31-6807-497A-90BE-D1D30C0721B2}" type="parTrans" cxnId="{AECF67E6-9939-4F25-8E1F-398CBAB1309B}">
      <dgm:prSet/>
      <dgm:spPr/>
      <dgm:t>
        <a:bodyPr/>
        <a:lstStyle/>
        <a:p>
          <a:endParaRPr lang="zh-CN" altLang="en-US"/>
        </a:p>
      </dgm:t>
    </dgm:pt>
    <dgm:pt modelId="{20B5B7CD-CC0F-4F01-9B52-A6322B0C88DD}" type="sibTrans" cxnId="{AECF67E6-9939-4F25-8E1F-398CBAB1309B}">
      <dgm:prSet/>
      <dgm:spPr/>
      <dgm:t>
        <a:bodyPr/>
        <a:lstStyle/>
        <a:p>
          <a:endParaRPr lang="zh-CN" altLang="en-US"/>
        </a:p>
      </dgm:t>
    </dgm:pt>
    <dgm:pt modelId="{B4896D34-0F0B-4EA8-92B3-989594448B42}">
      <dgm:prSet phldrT="[文本]"/>
      <dgm:spPr/>
      <dgm:t>
        <a:bodyPr/>
        <a:lstStyle/>
        <a:p>
          <a:r>
            <a:rPr lang="zh-CN" altLang="en-US" dirty="0" smtClean="0"/>
            <a:t>起源</a:t>
          </a:r>
          <a:endParaRPr lang="zh-CN" altLang="en-US" dirty="0"/>
        </a:p>
      </dgm:t>
    </dgm:pt>
    <dgm:pt modelId="{A0F77B2B-0E92-4752-BBEA-B83CFB3A3E45}" type="parTrans" cxnId="{AB806461-0FDD-440C-9A4A-F8C2C17FE64C}">
      <dgm:prSet/>
      <dgm:spPr/>
      <dgm:t>
        <a:bodyPr/>
        <a:lstStyle/>
        <a:p>
          <a:endParaRPr lang="zh-CN" altLang="en-US"/>
        </a:p>
      </dgm:t>
    </dgm:pt>
    <dgm:pt modelId="{269BB07F-24BD-4B20-A263-BF54A48BD22B}" type="sibTrans" cxnId="{AB806461-0FDD-440C-9A4A-F8C2C17FE64C}">
      <dgm:prSet/>
      <dgm:spPr/>
      <dgm:t>
        <a:bodyPr/>
        <a:lstStyle/>
        <a:p>
          <a:endParaRPr lang="zh-CN" altLang="en-US"/>
        </a:p>
      </dgm:t>
    </dgm:pt>
    <dgm:pt modelId="{6FB88C72-8E1B-419F-A962-99916DE57652}">
      <dgm:prSet phldrT="[文本]"/>
      <dgm:spPr/>
      <dgm:t>
        <a:bodyPr/>
        <a:lstStyle/>
        <a:p>
          <a:r>
            <a:rPr lang="zh-CN" altLang="en-US" dirty="0" smtClean="0"/>
            <a:t>传说</a:t>
          </a:r>
          <a:endParaRPr lang="zh-CN" altLang="en-US" dirty="0"/>
        </a:p>
      </dgm:t>
    </dgm:pt>
    <dgm:pt modelId="{F37C3265-F140-4D8B-BBB3-36A9110B2E63}" type="parTrans" cxnId="{143DF73E-9237-4F7E-9F7C-A8F38ED7D5B1}">
      <dgm:prSet/>
      <dgm:spPr/>
      <dgm:t>
        <a:bodyPr/>
        <a:lstStyle/>
        <a:p>
          <a:endParaRPr lang="zh-CN" altLang="en-US"/>
        </a:p>
      </dgm:t>
    </dgm:pt>
    <dgm:pt modelId="{A937B1CD-F54D-4F7B-9CC1-900D79C891FC}" type="sibTrans" cxnId="{143DF73E-9237-4F7E-9F7C-A8F38ED7D5B1}">
      <dgm:prSet/>
      <dgm:spPr/>
      <dgm:t>
        <a:bodyPr/>
        <a:lstStyle/>
        <a:p>
          <a:endParaRPr lang="zh-CN" altLang="en-US"/>
        </a:p>
      </dgm:t>
    </dgm:pt>
    <dgm:pt modelId="{B6CA3569-CB8A-49FF-AD3E-648B5BDDC4EE}">
      <dgm:prSet phldrT="[文本]"/>
      <dgm:spPr/>
      <dgm:t>
        <a:bodyPr/>
        <a:lstStyle/>
        <a:p>
          <a:r>
            <a:rPr lang="zh-CN" altLang="en-US" dirty="0" smtClean="0"/>
            <a:t>习俗</a:t>
          </a:r>
          <a:endParaRPr lang="zh-CN" altLang="en-US" dirty="0"/>
        </a:p>
      </dgm:t>
    </dgm:pt>
    <dgm:pt modelId="{43E9D961-47A1-465E-8A2D-8A09529C7ABB}" type="parTrans" cxnId="{6B89E206-A695-4E39-A35E-18C8174AB252}">
      <dgm:prSet/>
      <dgm:spPr/>
      <dgm:t>
        <a:bodyPr/>
        <a:lstStyle/>
        <a:p>
          <a:endParaRPr lang="zh-CN" altLang="en-US"/>
        </a:p>
      </dgm:t>
    </dgm:pt>
    <dgm:pt modelId="{FBBB07DA-1441-48AC-BC27-DD646CD68A21}" type="sibTrans" cxnId="{6B89E206-A695-4E39-A35E-18C8174AB252}">
      <dgm:prSet/>
      <dgm:spPr/>
      <dgm:t>
        <a:bodyPr/>
        <a:lstStyle/>
        <a:p>
          <a:endParaRPr lang="zh-CN" altLang="en-US"/>
        </a:p>
      </dgm:t>
    </dgm:pt>
    <dgm:pt modelId="{4898E9E8-6A81-467A-850E-66D46FA39F5E}">
      <dgm:prSet/>
      <dgm:spPr/>
      <dgm:t>
        <a:bodyPr/>
        <a:lstStyle/>
        <a:p>
          <a:r>
            <a:rPr lang="zh-CN" altLang="en-US" dirty="0" smtClean="0"/>
            <a:t>元宵节</a:t>
          </a:r>
          <a:endParaRPr lang="zh-CN" altLang="en-US" dirty="0"/>
        </a:p>
      </dgm:t>
    </dgm:pt>
    <dgm:pt modelId="{91C95BF3-93E1-4353-A39D-5559EAB3EA82}" type="parTrans" cxnId="{8E807AF5-980D-494C-B39C-F235CFD38F32}">
      <dgm:prSet/>
      <dgm:spPr/>
      <dgm:t>
        <a:bodyPr/>
        <a:lstStyle/>
        <a:p>
          <a:endParaRPr lang="zh-CN" altLang="en-US"/>
        </a:p>
      </dgm:t>
    </dgm:pt>
    <dgm:pt modelId="{F77F798B-EE14-4D38-BF14-73832D74E3E6}" type="sibTrans" cxnId="{8E807AF5-980D-494C-B39C-F235CFD38F32}">
      <dgm:prSet/>
      <dgm:spPr/>
      <dgm:t>
        <a:bodyPr/>
        <a:lstStyle/>
        <a:p>
          <a:endParaRPr lang="zh-CN" altLang="en-US"/>
        </a:p>
      </dgm:t>
    </dgm:pt>
    <dgm:pt modelId="{D695DAF5-151A-4017-AEFB-F8D8206F9CD5}">
      <dgm:prSet/>
      <dgm:spPr/>
      <dgm:t>
        <a:bodyPr/>
        <a:lstStyle/>
        <a:p>
          <a:r>
            <a:rPr lang="zh-CN" altLang="en-US" dirty="0" smtClean="0"/>
            <a:t>贴对联</a:t>
          </a:r>
          <a:endParaRPr lang="zh-CN" altLang="en-US" dirty="0"/>
        </a:p>
      </dgm:t>
    </dgm:pt>
    <dgm:pt modelId="{9F13F700-66E3-46C4-B4EC-5CC4D5A55152}" type="parTrans" cxnId="{EAFE809C-FF71-4326-A915-014759FABF59}">
      <dgm:prSet/>
      <dgm:spPr/>
      <dgm:t>
        <a:bodyPr/>
        <a:lstStyle/>
        <a:p>
          <a:endParaRPr lang="zh-CN" altLang="en-US"/>
        </a:p>
      </dgm:t>
    </dgm:pt>
    <dgm:pt modelId="{990671D3-56EB-40B1-8213-F82B35F549E8}" type="sibTrans" cxnId="{EAFE809C-FF71-4326-A915-014759FABF59}">
      <dgm:prSet/>
      <dgm:spPr/>
      <dgm:t>
        <a:bodyPr/>
        <a:lstStyle/>
        <a:p>
          <a:endParaRPr lang="zh-CN" altLang="en-US"/>
        </a:p>
      </dgm:t>
    </dgm:pt>
    <dgm:pt modelId="{FED9A36F-2412-4F17-BFA2-0DBBB6772D78}">
      <dgm:prSet/>
      <dgm:spPr/>
      <dgm:t>
        <a:bodyPr/>
        <a:lstStyle/>
        <a:p>
          <a:r>
            <a:rPr lang="zh-CN" altLang="en-US" dirty="0" smtClean="0"/>
            <a:t>放爆竹</a:t>
          </a:r>
          <a:endParaRPr lang="zh-CN" altLang="en-US" dirty="0"/>
        </a:p>
      </dgm:t>
    </dgm:pt>
    <dgm:pt modelId="{1803894F-12F1-4223-87A3-EC8DB59FC7BC}" type="parTrans" cxnId="{813E99A8-D115-4A09-BBFA-AE6BE7722380}">
      <dgm:prSet/>
      <dgm:spPr/>
      <dgm:t>
        <a:bodyPr/>
        <a:lstStyle/>
        <a:p>
          <a:endParaRPr lang="zh-CN" altLang="en-US"/>
        </a:p>
      </dgm:t>
    </dgm:pt>
    <dgm:pt modelId="{2B83DCF2-2C84-4960-A10A-2F5E93BF7B90}" type="sibTrans" cxnId="{813E99A8-D115-4A09-BBFA-AE6BE7722380}">
      <dgm:prSet/>
      <dgm:spPr/>
      <dgm:t>
        <a:bodyPr/>
        <a:lstStyle/>
        <a:p>
          <a:endParaRPr lang="zh-CN" altLang="en-US"/>
        </a:p>
      </dgm:t>
    </dgm:pt>
    <dgm:pt modelId="{EBC25964-A456-4B31-9BCE-55739B5CEC4F}" type="pres">
      <dgm:prSet presAssocID="{3F462CF1-26D8-4F21-853B-A0EDA28778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9D93507-75B0-43D1-81B1-A45765AEE069}" type="pres">
      <dgm:prSet presAssocID="{4BBD970B-40C9-423B-8011-466EE7926CAB}" presName="hierRoot1" presStyleCnt="0">
        <dgm:presLayoutVars>
          <dgm:hierBranch val="init"/>
        </dgm:presLayoutVars>
      </dgm:prSet>
      <dgm:spPr/>
    </dgm:pt>
    <dgm:pt modelId="{1294EE30-16CA-4813-A9E1-ACF649AF7700}" type="pres">
      <dgm:prSet presAssocID="{4BBD970B-40C9-423B-8011-466EE7926CAB}" presName="rootComposite1" presStyleCnt="0"/>
      <dgm:spPr/>
    </dgm:pt>
    <dgm:pt modelId="{F38C28D4-A35E-4C1B-8ED1-D49FAEF871F1}" type="pres">
      <dgm:prSet presAssocID="{4BBD970B-40C9-423B-8011-466EE7926CA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946B22-5D75-4EF1-AA7B-CACD230AD37B}" type="pres">
      <dgm:prSet presAssocID="{4BBD970B-40C9-423B-8011-466EE7926CA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CE058825-E369-40A8-A486-50CC231F3DFC}" type="pres">
      <dgm:prSet presAssocID="{4BBD970B-40C9-423B-8011-466EE7926CAB}" presName="hierChild2" presStyleCnt="0"/>
      <dgm:spPr/>
    </dgm:pt>
    <dgm:pt modelId="{3023D162-CE7C-4414-8718-8CE1910CF10C}" type="pres">
      <dgm:prSet presAssocID="{A0F77B2B-0E92-4752-BBEA-B83CFB3A3E45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8DFA1930-8402-4C25-A506-8F5BD14243DE}" type="pres">
      <dgm:prSet presAssocID="{B4896D34-0F0B-4EA8-92B3-989594448B42}" presName="hierRoot2" presStyleCnt="0">
        <dgm:presLayoutVars>
          <dgm:hierBranch val="init"/>
        </dgm:presLayoutVars>
      </dgm:prSet>
      <dgm:spPr/>
    </dgm:pt>
    <dgm:pt modelId="{3926CA11-3EBD-4935-B09A-6DDB75232DA1}" type="pres">
      <dgm:prSet presAssocID="{B4896D34-0F0B-4EA8-92B3-989594448B42}" presName="rootComposite" presStyleCnt="0"/>
      <dgm:spPr/>
    </dgm:pt>
    <dgm:pt modelId="{9B2F6F5B-320E-4F9B-B713-0DEE9DF36D40}" type="pres">
      <dgm:prSet presAssocID="{B4896D34-0F0B-4EA8-92B3-989594448B4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0E0466-3C61-4B6E-8C68-39D9D4A77B8B}" type="pres">
      <dgm:prSet presAssocID="{B4896D34-0F0B-4EA8-92B3-989594448B42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1F258204-471C-4E8D-900D-28DF21728ECC}" type="pres">
      <dgm:prSet presAssocID="{B4896D34-0F0B-4EA8-92B3-989594448B42}" presName="hierChild4" presStyleCnt="0"/>
      <dgm:spPr/>
    </dgm:pt>
    <dgm:pt modelId="{857D9AE6-9691-4328-92E0-E1060768FF6D}" type="pres">
      <dgm:prSet presAssocID="{B4896D34-0F0B-4EA8-92B3-989594448B42}" presName="hierChild5" presStyleCnt="0"/>
      <dgm:spPr/>
    </dgm:pt>
    <dgm:pt modelId="{020EA62C-D220-4B0C-95F0-6A7D4ADE1517}" type="pres">
      <dgm:prSet presAssocID="{F37C3265-F140-4D8B-BBB3-36A9110B2E63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C4C23BF9-A45A-4C36-BFF5-BA3D60922A85}" type="pres">
      <dgm:prSet presAssocID="{6FB88C72-8E1B-419F-A962-99916DE57652}" presName="hierRoot2" presStyleCnt="0">
        <dgm:presLayoutVars>
          <dgm:hierBranch val="init"/>
        </dgm:presLayoutVars>
      </dgm:prSet>
      <dgm:spPr/>
    </dgm:pt>
    <dgm:pt modelId="{E1F74CF1-8F36-4618-AB7F-9805C1857F82}" type="pres">
      <dgm:prSet presAssocID="{6FB88C72-8E1B-419F-A962-99916DE57652}" presName="rootComposite" presStyleCnt="0"/>
      <dgm:spPr/>
    </dgm:pt>
    <dgm:pt modelId="{E0075587-10D3-4CFF-B2ED-4BB9D293C82F}" type="pres">
      <dgm:prSet presAssocID="{6FB88C72-8E1B-419F-A962-99916DE5765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1113DD-0FF1-4305-BB2D-AD17A12042B3}" type="pres">
      <dgm:prSet presAssocID="{6FB88C72-8E1B-419F-A962-99916DE57652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F54025E4-492F-44ED-9482-524D0A415F18}" type="pres">
      <dgm:prSet presAssocID="{6FB88C72-8E1B-419F-A962-99916DE57652}" presName="hierChild4" presStyleCnt="0"/>
      <dgm:spPr/>
    </dgm:pt>
    <dgm:pt modelId="{CEB59FC7-B227-47BC-B7DB-905A4EF7A0D8}" type="pres">
      <dgm:prSet presAssocID="{6FB88C72-8E1B-419F-A962-99916DE57652}" presName="hierChild5" presStyleCnt="0"/>
      <dgm:spPr/>
    </dgm:pt>
    <dgm:pt modelId="{91253B11-676F-40CA-9364-58EBB068EAE3}" type="pres">
      <dgm:prSet presAssocID="{43E9D961-47A1-465E-8A2D-8A09529C7ABB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056B131F-43E3-4F0A-A55A-D25DE0FAF322}" type="pres">
      <dgm:prSet presAssocID="{B6CA3569-CB8A-49FF-AD3E-648B5BDDC4EE}" presName="hierRoot2" presStyleCnt="0">
        <dgm:presLayoutVars>
          <dgm:hierBranch/>
        </dgm:presLayoutVars>
      </dgm:prSet>
      <dgm:spPr/>
    </dgm:pt>
    <dgm:pt modelId="{1E3B7519-EA59-4C72-B3EA-185949CF4C32}" type="pres">
      <dgm:prSet presAssocID="{B6CA3569-CB8A-49FF-AD3E-648B5BDDC4EE}" presName="rootComposite" presStyleCnt="0"/>
      <dgm:spPr/>
    </dgm:pt>
    <dgm:pt modelId="{DA2C7FDC-D156-4CB4-ADF9-4D06AF80FC34}" type="pres">
      <dgm:prSet presAssocID="{B6CA3569-CB8A-49FF-AD3E-648B5BDDC4E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8B8105-2F60-4953-B09E-6B2C03E76FA3}" type="pres">
      <dgm:prSet presAssocID="{B6CA3569-CB8A-49FF-AD3E-648B5BDDC4E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DF68EEE1-74EE-4863-8245-9496DEF19529}" type="pres">
      <dgm:prSet presAssocID="{B6CA3569-CB8A-49FF-AD3E-648B5BDDC4EE}" presName="hierChild4" presStyleCnt="0"/>
      <dgm:spPr/>
    </dgm:pt>
    <dgm:pt modelId="{CB8E3CC3-E0D5-4244-B2DA-913FE76DDB13}" type="pres">
      <dgm:prSet presAssocID="{9F13F700-66E3-46C4-B4EC-5CC4D5A55152}" presName="Name35" presStyleLbl="parChTrans1D3" presStyleIdx="0" presStyleCnt="3"/>
      <dgm:spPr/>
      <dgm:t>
        <a:bodyPr/>
        <a:lstStyle/>
        <a:p>
          <a:endParaRPr lang="zh-CN" altLang="en-US"/>
        </a:p>
      </dgm:t>
    </dgm:pt>
    <dgm:pt modelId="{D6CBA6D7-7990-4A75-B1B8-BB99E6DC2C3A}" type="pres">
      <dgm:prSet presAssocID="{D695DAF5-151A-4017-AEFB-F8D8206F9CD5}" presName="hierRoot2" presStyleCnt="0">
        <dgm:presLayoutVars>
          <dgm:hierBranch val="init"/>
        </dgm:presLayoutVars>
      </dgm:prSet>
      <dgm:spPr/>
    </dgm:pt>
    <dgm:pt modelId="{94186D58-75C0-4EC3-A3D5-42657717F222}" type="pres">
      <dgm:prSet presAssocID="{D695DAF5-151A-4017-AEFB-F8D8206F9CD5}" presName="rootComposite" presStyleCnt="0"/>
      <dgm:spPr/>
    </dgm:pt>
    <dgm:pt modelId="{4E406021-D4DC-4970-ABBA-37BF9D9D3B48}" type="pres">
      <dgm:prSet presAssocID="{D695DAF5-151A-4017-AEFB-F8D8206F9CD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0FD40BE-0415-407E-BDF2-A980AB05A744}" type="pres">
      <dgm:prSet presAssocID="{D695DAF5-151A-4017-AEFB-F8D8206F9CD5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D33B048B-C8B0-41D8-8363-D179F4980318}" type="pres">
      <dgm:prSet presAssocID="{D695DAF5-151A-4017-AEFB-F8D8206F9CD5}" presName="hierChild4" presStyleCnt="0"/>
      <dgm:spPr/>
    </dgm:pt>
    <dgm:pt modelId="{17C28196-CB46-461E-BA66-648C55460D24}" type="pres">
      <dgm:prSet presAssocID="{D695DAF5-151A-4017-AEFB-F8D8206F9CD5}" presName="hierChild5" presStyleCnt="0"/>
      <dgm:spPr/>
    </dgm:pt>
    <dgm:pt modelId="{B15CF3B9-A1AB-4306-BCDF-A627FD455210}" type="pres">
      <dgm:prSet presAssocID="{1803894F-12F1-4223-87A3-EC8DB59FC7BC}" presName="Name35" presStyleLbl="parChTrans1D3" presStyleIdx="1" presStyleCnt="3"/>
      <dgm:spPr/>
      <dgm:t>
        <a:bodyPr/>
        <a:lstStyle/>
        <a:p>
          <a:endParaRPr lang="zh-CN" altLang="en-US"/>
        </a:p>
      </dgm:t>
    </dgm:pt>
    <dgm:pt modelId="{3CA37C06-1BC4-4BD6-B2E2-C739ECFE5136}" type="pres">
      <dgm:prSet presAssocID="{FED9A36F-2412-4F17-BFA2-0DBBB6772D78}" presName="hierRoot2" presStyleCnt="0">
        <dgm:presLayoutVars>
          <dgm:hierBranch val="init"/>
        </dgm:presLayoutVars>
      </dgm:prSet>
      <dgm:spPr/>
    </dgm:pt>
    <dgm:pt modelId="{3A737790-AAFF-4E1E-A77A-221B1B5495C9}" type="pres">
      <dgm:prSet presAssocID="{FED9A36F-2412-4F17-BFA2-0DBBB6772D78}" presName="rootComposite" presStyleCnt="0"/>
      <dgm:spPr/>
    </dgm:pt>
    <dgm:pt modelId="{E9BB8BA2-29D8-443E-A5BC-852C2C7D18DD}" type="pres">
      <dgm:prSet presAssocID="{FED9A36F-2412-4F17-BFA2-0DBBB6772D78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417CA8-BEE7-4180-B409-A1CEB8E0B4B5}" type="pres">
      <dgm:prSet presAssocID="{FED9A36F-2412-4F17-BFA2-0DBBB6772D78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FC32EA82-90D3-4F13-B6EE-3BF45C47975D}" type="pres">
      <dgm:prSet presAssocID="{FED9A36F-2412-4F17-BFA2-0DBBB6772D78}" presName="hierChild4" presStyleCnt="0"/>
      <dgm:spPr/>
    </dgm:pt>
    <dgm:pt modelId="{2B3EA2FA-15D4-401A-8678-78CB33F15EEC}" type="pres">
      <dgm:prSet presAssocID="{FED9A36F-2412-4F17-BFA2-0DBBB6772D78}" presName="hierChild5" presStyleCnt="0"/>
      <dgm:spPr/>
    </dgm:pt>
    <dgm:pt modelId="{6C09DAB7-A128-4A63-8D3F-8FEDDBE47F2E}" type="pres">
      <dgm:prSet presAssocID="{91C95BF3-93E1-4353-A39D-5559EAB3EA82}" presName="Name35" presStyleLbl="parChTrans1D3" presStyleIdx="2" presStyleCnt="3"/>
      <dgm:spPr/>
      <dgm:t>
        <a:bodyPr/>
        <a:lstStyle/>
        <a:p>
          <a:endParaRPr lang="zh-CN" altLang="en-US"/>
        </a:p>
      </dgm:t>
    </dgm:pt>
    <dgm:pt modelId="{98D1FABF-E814-4DD3-A690-886F9676089C}" type="pres">
      <dgm:prSet presAssocID="{4898E9E8-6A81-467A-850E-66D46FA39F5E}" presName="hierRoot2" presStyleCnt="0">
        <dgm:presLayoutVars>
          <dgm:hierBranch val="init"/>
        </dgm:presLayoutVars>
      </dgm:prSet>
      <dgm:spPr/>
    </dgm:pt>
    <dgm:pt modelId="{57EDCBA1-7D65-4C55-A76F-DE3B091A0B36}" type="pres">
      <dgm:prSet presAssocID="{4898E9E8-6A81-467A-850E-66D46FA39F5E}" presName="rootComposite" presStyleCnt="0"/>
      <dgm:spPr/>
    </dgm:pt>
    <dgm:pt modelId="{EE5DC4B5-7809-484D-B40B-ABBE79B3AAF0}" type="pres">
      <dgm:prSet presAssocID="{4898E9E8-6A81-467A-850E-66D46FA39F5E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1A531B-7089-4244-B2DE-3D610C40B264}" type="pres">
      <dgm:prSet presAssocID="{4898E9E8-6A81-467A-850E-66D46FA39F5E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CC73C905-D1CA-4F5A-A295-9F5FED218472}" type="pres">
      <dgm:prSet presAssocID="{4898E9E8-6A81-467A-850E-66D46FA39F5E}" presName="hierChild4" presStyleCnt="0"/>
      <dgm:spPr/>
    </dgm:pt>
    <dgm:pt modelId="{309BC04F-48DD-4033-AFD8-9CFCAC06E350}" type="pres">
      <dgm:prSet presAssocID="{4898E9E8-6A81-467A-850E-66D46FA39F5E}" presName="hierChild5" presStyleCnt="0"/>
      <dgm:spPr/>
    </dgm:pt>
    <dgm:pt modelId="{D45EBAE2-862D-44BA-80D1-B68B91B27D88}" type="pres">
      <dgm:prSet presAssocID="{B6CA3569-CB8A-49FF-AD3E-648B5BDDC4EE}" presName="hierChild5" presStyleCnt="0"/>
      <dgm:spPr/>
    </dgm:pt>
    <dgm:pt modelId="{E2D3DFCA-8C11-4912-B764-A9BB78D466FF}" type="pres">
      <dgm:prSet presAssocID="{4BBD970B-40C9-423B-8011-466EE7926CAB}" presName="hierChild3" presStyleCnt="0"/>
      <dgm:spPr/>
    </dgm:pt>
  </dgm:ptLst>
  <dgm:cxnLst>
    <dgm:cxn modelId="{89DBBC36-E953-4522-8F50-7A485D46BA2B}" type="presOf" srcId="{3F462CF1-26D8-4F21-853B-A0EDA287780C}" destId="{EBC25964-A456-4B31-9BCE-55739B5CEC4F}" srcOrd="0" destOrd="0" presId="urn:microsoft.com/office/officeart/2005/8/layout/orgChart1"/>
    <dgm:cxn modelId="{D9D1E8EB-CE5F-4FBB-9A15-13FE139A6D5E}" type="presOf" srcId="{D695DAF5-151A-4017-AEFB-F8D8206F9CD5}" destId="{80FD40BE-0415-407E-BDF2-A980AB05A744}" srcOrd="1" destOrd="0" presId="urn:microsoft.com/office/officeart/2005/8/layout/orgChart1"/>
    <dgm:cxn modelId="{AA0F2740-65AF-4405-B21F-249B4E509D6F}" type="presOf" srcId="{43E9D961-47A1-465E-8A2D-8A09529C7ABB}" destId="{91253B11-676F-40CA-9364-58EBB068EAE3}" srcOrd="0" destOrd="0" presId="urn:microsoft.com/office/officeart/2005/8/layout/orgChart1"/>
    <dgm:cxn modelId="{04D298C4-E4E5-479D-8AB9-226651C3887B}" type="presOf" srcId="{FED9A36F-2412-4F17-BFA2-0DBBB6772D78}" destId="{52417CA8-BEE7-4180-B409-A1CEB8E0B4B5}" srcOrd="1" destOrd="0" presId="urn:microsoft.com/office/officeart/2005/8/layout/orgChart1"/>
    <dgm:cxn modelId="{1A950791-F09E-42B2-8A52-9768ED958FE7}" type="presOf" srcId="{F37C3265-F140-4D8B-BBB3-36A9110B2E63}" destId="{020EA62C-D220-4B0C-95F0-6A7D4ADE1517}" srcOrd="0" destOrd="0" presId="urn:microsoft.com/office/officeart/2005/8/layout/orgChart1"/>
    <dgm:cxn modelId="{BF279B5D-201B-4EEC-AEB2-0B08DA5E4526}" type="presOf" srcId="{1803894F-12F1-4223-87A3-EC8DB59FC7BC}" destId="{B15CF3B9-A1AB-4306-BCDF-A627FD455210}" srcOrd="0" destOrd="0" presId="urn:microsoft.com/office/officeart/2005/8/layout/orgChart1"/>
    <dgm:cxn modelId="{B06710A5-2BDD-48AC-8A25-50A3941E1D8B}" type="presOf" srcId="{B4896D34-0F0B-4EA8-92B3-989594448B42}" destId="{9B2F6F5B-320E-4F9B-B713-0DEE9DF36D40}" srcOrd="0" destOrd="0" presId="urn:microsoft.com/office/officeart/2005/8/layout/orgChart1"/>
    <dgm:cxn modelId="{DA53B948-6F1D-4A52-9595-231EF3C28178}" type="presOf" srcId="{9F13F700-66E3-46C4-B4EC-5CC4D5A55152}" destId="{CB8E3CC3-E0D5-4244-B2DA-913FE76DDB13}" srcOrd="0" destOrd="0" presId="urn:microsoft.com/office/officeart/2005/8/layout/orgChart1"/>
    <dgm:cxn modelId="{B2608808-381E-4955-9E3C-0D39CE924059}" type="presOf" srcId="{B6CA3569-CB8A-49FF-AD3E-648B5BDDC4EE}" destId="{DA2C7FDC-D156-4CB4-ADF9-4D06AF80FC34}" srcOrd="0" destOrd="0" presId="urn:microsoft.com/office/officeart/2005/8/layout/orgChart1"/>
    <dgm:cxn modelId="{B1548AA5-DC95-4F82-AA89-096B7EF89582}" type="presOf" srcId="{4BBD970B-40C9-423B-8011-466EE7926CAB}" destId="{F38C28D4-A35E-4C1B-8ED1-D49FAEF871F1}" srcOrd="0" destOrd="0" presId="urn:microsoft.com/office/officeart/2005/8/layout/orgChart1"/>
    <dgm:cxn modelId="{6B89E206-A695-4E39-A35E-18C8174AB252}" srcId="{4BBD970B-40C9-423B-8011-466EE7926CAB}" destId="{B6CA3569-CB8A-49FF-AD3E-648B5BDDC4EE}" srcOrd="2" destOrd="0" parTransId="{43E9D961-47A1-465E-8A2D-8A09529C7ABB}" sibTransId="{FBBB07DA-1441-48AC-BC27-DD646CD68A21}"/>
    <dgm:cxn modelId="{38CFDC29-6563-4115-8C66-AF3F01EFD753}" type="presOf" srcId="{FED9A36F-2412-4F17-BFA2-0DBBB6772D78}" destId="{E9BB8BA2-29D8-443E-A5BC-852C2C7D18DD}" srcOrd="0" destOrd="0" presId="urn:microsoft.com/office/officeart/2005/8/layout/orgChart1"/>
    <dgm:cxn modelId="{EAFE809C-FF71-4326-A915-014759FABF59}" srcId="{B6CA3569-CB8A-49FF-AD3E-648B5BDDC4EE}" destId="{D695DAF5-151A-4017-AEFB-F8D8206F9CD5}" srcOrd="0" destOrd="0" parTransId="{9F13F700-66E3-46C4-B4EC-5CC4D5A55152}" sibTransId="{990671D3-56EB-40B1-8213-F82B35F549E8}"/>
    <dgm:cxn modelId="{C900D009-16A6-4E20-A00D-2FE94366BE1B}" type="presOf" srcId="{A0F77B2B-0E92-4752-BBEA-B83CFB3A3E45}" destId="{3023D162-CE7C-4414-8718-8CE1910CF10C}" srcOrd="0" destOrd="0" presId="urn:microsoft.com/office/officeart/2005/8/layout/orgChart1"/>
    <dgm:cxn modelId="{3712EA13-90C7-4D07-81BF-3B0971092B17}" type="presOf" srcId="{4898E9E8-6A81-467A-850E-66D46FA39F5E}" destId="{EE5DC4B5-7809-484D-B40B-ABBE79B3AAF0}" srcOrd="0" destOrd="0" presId="urn:microsoft.com/office/officeart/2005/8/layout/orgChart1"/>
    <dgm:cxn modelId="{143DF73E-9237-4F7E-9F7C-A8F38ED7D5B1}" srcId="{4BBD970B-40C9-423B-8011-466EE7926CAB}" destId="{6FB88C72-8E1B-419F-A962-99916DE57652}" srcOrd="1" destOrd="0" parTransId="{F37C3265-F140-4D8B-BBB3-36A9110B2E63}" sibTransId="{A937B1CD-F54D-4F7B-9CC1-900D79C891FC}"/>
    <dgm:cxn modelId="{240CF8AC-D7B7-4E2D-A655-FE12C7031D94}" type="presOf" srcId="{4BBD970B-40C9-423B-8011-466EE7926CAB}" destId="{BD946B22-5D75-4EF1-AA7B-CACD230AD37B}" srcOrd="1" destOrd="0" presId="urn:microsoft.com/office/officeart/2005/8/layout/orgChart1"/>
    <dgm:cxn modelId="{94784BD8-40B3-4C49-9C09-686EC972CC6D}" type="presOf" srcId="{B4896D34-0F0B-4EA8-92B3-989594448B42}" destId="{400E0466-3C61-4B6E-8C68-39D9D4A77B8B}" srcOrd="1" destOrd="0" presId="urn:microsoft.com/office/officeart/2005/8/layout/orgChart1"/>
    <dgm:cxn modelId="{EB77F8C3-E2BB-4266-8E63-7740B999E29A}" type="presOf" srcId="{D695DAF5-151A-4017-AEFB-F8D8206F9CD5}" destId="{4E406021-D4DC-4970-ABBA-37BF9D9D3B48}" srcOrd="0" destOrd="0" presId="urn:microsoft.com/office/officeart/2005/8/layout/orgChart1"/>
    <dgm:cxn modelId="{AB806461-0FDD-440C-9A4A-F8C2C17FE64C}" srcId="{4BBD970B-40C9-423B-8011-466EE7926CAB}" destId="{B4896D34-0F0B-4EA8-92B3-989594448B42}" srcOrd="0" destOrd="0" parTransId="{A0F77B2B-0E92-4752-BBEA-B83CFB3A3E45}" sibTransId="{269BB07F-24BD-4B20-A263-BF54A48BD22B}"/>
    <dgm:cxn modelId="{19F393B0-FB65-4E2F-A726-8F8544EC0009}" type="presOf" srcId="{91C95BF3-93E1-4353-A39D-5559EAB3EA82}" destId="{6C09DAB7-A128-4A63-8D3F-8FEDDBE47F2E}" srcOrd="0" destOrd="0" presId="urn:microsoft.com/office/officeart/2005/8/layout/orgChart1"/>
    <dgm:cxn modelId="{AECF67E6-9939-4F25-8E1F-398CBAB1309B}" srcId="{3F462CF1-26D8-4F21-853B-A0EDA287780C}" destId="{4BBD970B-40C9-423B-8011-466EE7926CAB}" srcOrd="0" destOrd="0" parTransId="{4133DD31-6807-497A-90BE-D1D30C0721B2}" sibTransId="{20B5B7CD-CC0F-4F01-9B52-A6322B0C88DD}"/>
    <dgm:cxn modelId="{41FB07F6-D571-496A-9B4E-0DCEC7CE89E2}" type="presOf" srcId="{4898E9E8-6A81-467A-850E-66D46FA39F5E}" destId="{4B1A531B-7089-4244-B2DE-3D610C40B264}" srcOrd="1" destOrd="0" presId="urn:microsoft.com/office/officeart/2005/8/layout/orgChart1"/>
    <dgm:cxn modelId="{AB09D7B5-797A-4598-955F-9C8D6965047B}" type="presOf" srcId="{B6CA3569-CB8A-49FF-AD3E-648B5BDDC4EE}" destId="{1D8B8105-2F60-4953-B09E-6B2C03E76FA3}" srcOrd="1" destOrd="0" presId="urn:microsoft.com/office/officeart/2005/8/layout/orgChart1"/>
    <dgm:cxn modelId="{8E807AF5-980D-494C-B39C-F235CFD38F32}" srcId="{B6CA3569-CB8A-49FF-AD3E-648B5BDDC4EE}" destId="{4898E9E8-6A81-467A-850E-66D46FA39F5E}" srcOrd="2" destOrd="0" parTransId="{91C95BF3-93E1-4353-A39D-5559EAB3EA82}" sibTransId="{F77F798B-EE14-4D38-BF14-73832D74E3E6}"/>
    <dgm:cxn modelId="{813E99A8-D115-4A09-BBFA-AE6BE7722380}" srcId="{B6CA3569-CB8A-49FF-AD3E-648B5BDDC4EE}" destId="{FED9A36F-2412-4F17-BFA2-0DBBB6772D78}" srcOrd="1" destOrd="0" parTransId="{1803894F-12F1-4223-87A3-EC8DB59FC7BC}" sibTransId="{2B83DCF2-2C84-4960-A10A-2F5E93BF7B90}"/>
    <dgm:cxn modelId="{F44B714E-F258-4420-BB22-BCB227E4B227}" type="presOf" srcId="{6FB88C72-8E1B-419F-A962-99916DE57652}" destId="{DD1113DD-0FF1-4305-BB2D-AD17A12042B3}" srcOrd="1" destOrd="0" presId="urn:microsoft.com/office/officeart/2005/8/layout/orgChart1"/>
    <dgm:cxn modelId="{F3770441-CCBD-4722-9D44-8643FA688194}" type="presOf" srcId="{6FB88C72-8E1B-419F-A962-99916DE57652}" destId="{E0075587-10D3-4CFF-B2ED-4BB9D293C82F}" srcOrd="0" destOrd="0" presId="urn:microsoft.com/office/officeart/2005/8/layout/orgChart1"/>
    <dgm:cxn modelId="{8EE4FE10-EFD0-4448-9034-ED02BF9C2BD0}" type="presParOf" srcId="{EBC25964-A456-4B31-9BCE-55739B5CEC4F}" destId="{49D93507-75B0-43D1-81B1-A45765AEE069}" srcOrd="0" destOrd="0" presId="urn:microsoft.com/office/officeart/2005/8/layout/orgChart1"/>
    <dgm:cxn modelId="{D8B903CC-21B7-492E-900D-C240392EB62C}" type="presParOf" srcId="{49D93507-75B0-43D1-81B1-A45765AEE069}" destId="{1294EE30-16CA-4813-A9E1-ACF649AF7700}" srcOrd="0" destOrd="0" presId="urn:microsoft.com/office/officeart/2005/8/layout/orgChart1"/>
    <dgm:cxn modelId="{B66CE72C-F2B9-4425-8A4B-0D7303851B04}" type="presParOf" srcId="{1294EE30-16CA-4813-A9E1-ACF649AF7700}" destId="{F38C28D4-A35E-4C1B-8ED1-D49FAEF871F1}" srcOrd="0" destOrd="0" presId="urn:microsoft.com/office/officeart/2005/8/layout/orgChart1"/>
    <dgm:cxn modelId="{6B7C365A-4B6D-48DD-BFFC-E08F9759A896}" type="presParOf" srcId="{1294EE30-16CA-4813-A9E1-ACF649AF7700}" destId="{BD946B22-5D75-4EF1-AA7B-CACD230AD37B}" srcOrd="1" destOrd="0" presId="urn:microsoft.com/office/officeart/2005/8/layout/orgChart1"/>
    <dgm:cxn modelId="{EE18F8C3-E988-46DE-A321-C0150B72DC6C}" type="presParOf" srcId="{49D93507-75B0-43D1-81B1-A45765AEE069}" destId="{CE058825-E369-40A8-A486-50CC231F3DFC}" srcOrd="1" destOrd="0" presId="urn:microsoft.com/office/officeart/2005/8/layout/orgChart1"/>
    <dgm:cxn modelId="{D6FD65A6-59C3-4B79-9B28-45A343C54590}" type="presParOf" srcId="{CE058825-E369-40A8-A486-50CC231F3DFC}" destId="{3023D162-CE7C-4414-8718-8CE1910CF10C}" srcOrd="0" destOrd="0" presId="urn:microsoft.com/office/officeart/2005/8/layout/orgChart1"/>
    <dgm:cxn modelId="{EDEBD188-9B0C-48CD-9BAF-03FE7C80B129}" type="presParOf" srcId="{CE058825-E369-40A8-A486-50CC231F3DFC}" destId="{8DFA1930-8402-4C25-A506-8F5BD14243DE}" srcOrd="1" destOrd="0" presId="urn:microsoft.com/office/officeart/2005/8/layout/orgChart1"/>
    <dgm:cxn modelId="{3DED9A07-E297-4183-A28C-81F95B602499}" type="presParOf" srcId="{8DFA1930-8402-4C25-A506-8F5BD14243DE}" destId="{3926CA11-3EBD-4935-B09A-6DDB75232DA1}" srcOrd="0" destOrd="0" presId="urn:microsoft.com/office/officeart/2005/8/layout/orgChart1"/>
    <dgm:cxn modelId="{EFA00C1C-72C7-4090-8809-7ABA06D4FC7F}" type="presParOf" srcId="{3926CA11-3EBD-4935-B09A-6DDB75232DA1}" destId="{9B2F6F5B-320E-4F9B-B713-0DEE9DF36D40}" srcOrd="0" destOrd="0" presId="urn:microsoft.com/office/officeart/2005/8/layout/orgChart1"/>
    <dgm:cxn modelId="{3556003C-5E1E-4045-853C-1221F607AB15}" type="presParOf" srcId="{3926CA11-3EBD-4935-B09A-6DDB75232DA1}" destId="{400E0466-3C61-4B6E-8C68-39D9D4A77B8B}" srcOrd="1" destOrd="0" presId="urn:microsoft.com/office/officeart/2005/8/layout/orgChart1"/>
    <dgm:cxn modelId="{A6D8C8C1-98D0-4518-83F0-79C7531B7E61}" type="presParOf" srcId="{8DFA1930-8402-4C25-A506-8F5BD14243DE}" destId="{1F258204-471C-4E8D-900D-28DF21728ECC}" srcOrd="1" destOrd="0" presId="urn:microsoft.com/office/officeart/2005/8/layout/orgChart1"/>
    <dgm:cxn modelId="{B8857001-52EE-41A5-AAA0-51496A9F17CF}" type="presParOf" srcId="{8DFA1930-8402-4C25-A506-8F5BD14243DE}" destId="{857D9AE6-9691-4328-92E0-E1060768FF6D}" srcOrd="2" destOrd="0" presId="urn:microsoft.com/office/officeart/2005/8/layout/orgChart1"/>
    <dgm:cxn modelId="{4A5274CD-316B-45EF-91E7-915ADBB5A872}" type="presParOf" srcId="{CE058825-E369-40A8-A486-50CC231F3DFC}" destId="{020EA62C-D220-4B0C-95F0-6A7D4ADE1517}" srcOrd="2" destOrd="0" presId="urn:microsoft.com/office/officeart/2005/8/layout/orgChart1"/>
    <dgm:cxn modelId="{0BED3F4A-33CF-4912-A5DD-F2861935D57C}" type="presParOf" srcId="{CE058825-E369-40A8-A486-50CC231F3DFC}" destId="{C4C23BF9-A45A-4C36-BFF5-BA3D60922A85}" srcOrd="3" destOrd="0" presId="urn:microsoft.com/office/officeart/2005/8/layout/orgChart1"/>
    <dgm:cxn modelId="{BD3E18BE-058F-47DE-B155-693C87E74034}" type="presParOf" srcId="{C4C23BF9-A45A-4C36-BFF5-BA3D60922A85}" destId="{E1F74CF1-8F36-4618-AB7F-9805C1857F82}" srcOrd="0" destOrd="0" presId="urn:microsoft.com/office/officeart/2005/8/layout/orgChart1"/>
    <dgm:cxn modelId="{2A4A5CE2-5722-41F7-8834-53B206E01F4E}" type="presParOf" srcId="{E1F74CF1-8F36-4618-AB7F-9805C1857F82}" destId="{E0075587-10D3-4CFF-B2ED-4BB9D293C82F}" srcOrd="0" destOrd="0" presId="urn:microsoft.com/office/officeart/2005/8/layout/orgChart1"/>
    <dgm:cxn modelId="{4B7046A4-2B8F-4750-8C1C-C4C4F054E9F8}" type="presParOf" srcId="{E1F74CF1-8F36-4618-AB7F-9805C1857F82}" destId="{DD1113DD-0FF1-4305-BB2D-AD17A12042B3}" srcOrd="1" destOrd="0" presId="urn:microsoft.com/office/officeart/2005/8/layout/orgChart1"/>
    <dgm:cxn modelId="{845F602D-206E-47CF-8291-0439A4B1D93C}" type="presParOf" srcId="{C4C23BF9-A45A-4C36-BFF5-BA3D60922A85}" destId="{F54025E4-492F-44ED-9482-524D0A415F18}" srcOrd="1" destOrd="0" presId="urn:microsoft.com/office/officeart/2005/8/layout/orgChart1"/>
    <dgm:cxn modelId="{6D3A5A2A-4FF1-4068-B101-0784B4E739C1}" type="presParOf" srcId="{C4C23BF9-A45A-4C36-BFF5-BA3D60922A85}" destId="{CEB59FC7-B227-47BC-B7DB-905A4EF7A0D8}" srcOrd="2" destOrd="0" presId="urn:microsoft.com/office/officeart/2005/8/layout/orgChart1"/>
    <dgm:cxn modelId="{20E37750-0147-4887-BA40-DD78132996C6}" type="presParOf" srcId="{CE058825-E369-40A8-A486-50CC231F3DFC}" destId="{91253B11-676F-40CA-9364-58EBB068EAE3}" srcOrd="4" destOrd="0" presId="urn:microsoft.com/office/officeart/2005/8/layout/orgChart1"/>
    <dgm:cxn modelId="{3F808E04-EFE4-4C8D-91E5-F198FD4B7C17}" type="presParOf" srcId="{CE058825-E369-40A8-A486-50CC231F3DFC}" destId="{056B131F-43E3-4F0A-A55A-D25DE0FAF322}" srcOrd="5" destOrd="0" presId="urn:microsoft.com/office/officeart/2005/8/layout/orgChart1"/>
    <dgm:cxn modelId="{6A136D2D-EC51-4F2B-9B26-BC130E123E56}" type="presParOf" srcId="{056B131F-43E3-4F0A-A55A-D25DE0FAF322}" destId="{1E3B7519-EA59-4C72-B3EA-185949CF4C32}" srcOrd="0" destOrd="0" presId="urn:microsoft.com/office/officeart/2005/8/layout/orgChart1"/>
    <dgm:cxn modelId="{A6237F02-78B6-42E9-833C-2DBDF2DD396A}" type="presParOf" srcId="{1E3B7519-EA59-4C72-B3EA-185949CF4C32}" destId="{DA2C7FDC-D156-4CB4-ADF9-4D06AF80FC34}" srcOrd="0" destOrd="0" presId="urn:microsoft.com/office/officeart/2005/8/layout/orgChart1"/>
    <dgm:cxn modelId="{12D1643D-EFFD-4F6A-8516-7AAFCCB07663}" type="presParOf" srcId="{1E3B7519-EA59-4C72-B3EA-185949CF4C32}" destId="{1D8B8105-2F60-4953-B09E-6B2C03E76FA3}" srcOrd="1" destOrd="0" presId="urn:microsoft.com/office/officeart/2005/8/layout/orgChart1"/>
    <dgm:cxn modelId="{DAC67383-AA19-4F18-9E84-89ED55DE91E0}" type="presParOf" srcId="{056B131F-43E3-4F0A-A55A-D25DE0FAF322}" destId="{DF68EEE1-74EE-4863-8245-9496DEF19529}" srcOrd="1" destOrd="0" presId="urn:microsoft.com/office/officeart/2005/8/layout/orgChart1"/>
    <dgm:cxn modelId="{4412C956-46D9-4395-B760-69567BBB40EB}" type="presParOf" srcId="{DF68EEE1-74EE-4863-8245-9496DEF19529}" destId="{CB8E3CC3-E0D5-4244-B2DA-913FE76DDB13}" srcOrd="0" destOrd="0" presId="urn:microsoft.com/office/officeart/2005/8/layout/orgChart1"/>
    <dgm:cxn modelId="{363EA4EF-C50C-4DB6-8BF3-B7E1DEE3208D}" type="presParOf" srcId="{DF68EEE1-74EE-4863-8245-9496DEF19529}" destId="{D6CBA6D7-7990-4A75-B1B8-BB99E6DC2C3A}" srcOrd="1" destOrd="0" presId="urn:microsoft.com/office/officeart/2005/8/layout/orgChart1"/>
    <dgm:cxn modelId="{65260529-732F-4807-B3C0-16C34D5C265A}" type="presParOf" srcId="{D6CBA6D7-7990-4A75-B1B8-BB99E6DC2C3A}" destId="{94186D58-75C0-4EC3-A3D5-42657717F222}" srcOrd="0" destOrd="0" presId="urn:microsoft.com/office/officeart/2005/8/layout/orgChart1"/>
    <dgm:cxn modelId="{EEAEA8EF-1969-40A0-9FBC-2990A50752B4}" type="presParOf" srcId="{94186D58-75C0-4EC3-A3D5-42657717F222}" destId="{4E406021-D4DC-4970-ABBA-37BF9D9D3B48}" srcOrd="0" destOrd="0" presId="urn:microsoft.com/office/officeart/2005/8/layout/orgChart1"/>
    <dgm:cxn modelId="{C6715729-90C8-400A-B6CB-A02EF5EE2391}" type="presParOf" srcId="{94186D58-75C0-4EC3-A3D5-42657717F222}" destId="{80FD40BE-0415-407E-BDF2-A980AB05A744}" srcOrd="1" destOrd="0" presId="urn:microsoft.com/office/officeart/2005/8/layout/orgChart1"/>
    <dgm:cxn modelId="{7F5E60E7-629B-435E-812E-0C2C4D0AE88F}" type="presParOf" srcId="{D6CBA6D7-7990-4A75-B1B8-BB99E6DC2C3A}" destId="{D33B048B-C8B0-41D8-8363-D179F4980318}" srcOrd="1" destOrd="0" presId="urn:microsoft.com/office/officeart/2005/8/layout/orgChart1"/>
    <dgm:cxn modelId="{A45C0ED9-74D1-47C7-9800-B5C1D59011EA}" type="presParOf" srcId="{D6CBA6D7-7990-4A75-B1B8-BB99E6DC2C3A}" destId="{17C28196-CB46-461E-BA66-648C55460D24}" srcOrd="2" destOrd="0" presId="urn:microsoft.com/office/officeart/2005/8/layout/orgChart1"/>
    <dgm:cxn modelId="{D7E2A61D-B45B-44A0-84E2-CE014AF4843D}" type="presParOf" srcId="{DF68EEE1-74EE-4863-8245-9496DEF19529}" destId="{B15CF3B9-A1AB-4306-BCDF-A627FD455210}" srcOrd="2" destOrd="0" presId="urn:microsoft.com/office/officeart/2005/8/layout/orgChart1"/>
    <dgm:cxn modelId="{C325AF87-F011-4820-9CFC-E141906B5E2E}" type="presParOf" srcId="{DF68EEE1-74EE-4863-8245-9496DEF19529}" destId="{3CA37C06-1BC4-4BD6-B2E2-C739ECFE5136}" srcOrd="3" destOrd="0" presId="urn:microsoft.com/office/officeart/2005/8/layout/orgChart1"/>
    <dgm:cxn modelId="{07CEE020-CA6B-4378-9F86-BDAA1B7AB702}" type="presParOf" srcId="{3CA37C06-1BC4-4BD6-B2E2-C739ECFE5136}" destId="{3A737790-AAFF-4E1E-A77A-221B1B5495C9}" srcOrd="0" destOrd="0" presId="urn:microsoft.com/office/officeart/2005/8/layout/orgChart1"/>
    <dgm:cxn modelId="{ED97FDB2-6D83-4AFD-A97F-00F607FC513F}" type="presParOf" srcId="{3A737790-AAFF-4E1E-A77A-221B1B5495C9}" destId="{E9BB8BA2-29D8-443E-A5BC-852C2C7D18DD}" srcOrd="0" destOrd="0" presId="urn:microsoft.com/office/officeart/2005/8/layout/orgChart1"/>
    <dgm:cxn modelId="{0B3A852D-2D9E-4AC9-A51E-ED478C9F7060}" type="presParOf" srcId="{3A737790-AAFF-4E1E-A77A-221B1B5495C9}" destId="{52417CA8-BEE7-4180-B409-A1CEB8E0B4B5}" srcOrd="1" destOrd="0" presId="urn:microsoft.com/office/officeart/2005/8/layout/orgChart1"/>
    <dgm:cxn modelId="{DFD704CB-3381-41F6-9707-C46CB55468D9}" type="presParOf" srcId="{3CA37C06-1BC4-4BD6-B2E2-C739ECFE5136}" destId="{FC32EA82-90D3-4F13-B6EE-3BF45C47975D}" srcOrd="1" destOrd="0" presId="urn:microsoft.com/office/officeart/2005/8/layout/orgChart1"/>
    <dgm:cxn modelId="{A7AB7731-43B8-40EA-B1B6-AF1560CA846B}" type="presParOf" srcId="{3CA37C06-1BC4-4BD6-B2E2-C739ECFE5136}" destId="{2B3EA2FA-15D4-401A-8678-78CB33F15EEC}" srcOrd="2" destOrd="0" presId="urn:microsoft.com/office/officeart/2005/8/layout/orgChart1"/>
    <dgm:cxn modelId="{626CD9EB-DC3B-457D-B074-C3E5215546BA}" type="presParOf" srcId="{DF68EEE1-74EE-4863-8245-9496DEF19529}" destId="{6C09DAB7-A128-4A63-8D3F-8FEDDBE47F2E}" srcOrd="4" destOrd="0" presId="urn:microsoft.com/office/officeart/2005/8/layout/orgChart1"/>
    <dgm:cxn modelId="{1260EC66-B0B4-4F2E-B98E-62E3763A2CA9}" type="presParOf" srcId="{DF68EEE1-74EE-4863-8245-9496DEF19529}" destId="{98D1FABF-E814-4DD3-A690-886F9676089C}" srcOrd="5" destOrd="0" presId="urn:microsoft.com/office/officeart/2005/8/layout/orgChart1"/>
    <dgm:cxn modelId="{B21FC1A2-2D6C-4C66-918E-C955F460CE71}" type="presParOf" srcId="{98D1FABF-E814-4DD3-A690-886F9676089C}" destId="{57EDCBA1-7D65-4C55-A76F-DE3B091A0B36}" srcOrd="0" destOrd="0" presId="urn:microsoft.com/office/officeart/2005/8/layout/orgChart1"/>
    <dgm:cxn modelId="{1B149825-78F0-46A1-A1B3-8BEC0265A55D}" type="presParOf" srcId="{57EDCBA1-7D65-4C55-A76F-DE3B091A0B36}" destId="{EE5DC4B5-7809-484D-B40B-ABBE79B3AAF0}" srcOrd="0" destOrd="0" presId="urn:microsoft.com/office/officeart/2005/8/layout/orgChart1"/>
    <dgm:cxn modelId="{FDE4E274-8636-463B-88F3-5C131176DC28}" type="presParOf" srcId="{57EDCBA1-7D65-4C55-A76F-DE3B091A0B36}" destId="{4B1A531B-7089-4244-B2DE-3D610C40B264}" srcOrd="1" destOrd="0" presId="urn:microsoft.com/office/officeart/2005/8/layout/orgChart1"/>
    <dgm:cxn modelId="{2FF9073F-E909-410F-957D-73C409D9ABD1}" type="presParOf" srcId="{98D1FABF-E814-4DD3-A690-886F9676089C}" destId="{CC73C905-D1CA-4F5A-A295-9F5FED218472}" srcOrd="1" destOrd="0" presId="urn:microsoft.com/office/officeart/2005/8/layout/orgChart1"/>
    <dgm:cxn modelId="{E2A69E9B-B715-4907-9509-050F97B01AAC}" type="presParOf" srcId="{98D1FABF-E814-4DD3-A690-886F9676089C}" destId="{309BC04F-48DD-4033-AFD8-9CFCAC06E350}" srcOrd="2" destOrd="0" presId="urn:microsoft.com/office/officeart/2005/8/layout/orgChart1"/>
    <dgm:cxn modelId="{1EBC2C83-468A-4415-9DF0-986F5D5AD812}" type="presParOf" srcId="{056B131F-43E3-4F0A-A55A-D25DE0FAF322}" destId="{D45EBAE2-862D-44BA-80D1-B68B91B27D88}" srcOrd="2" destOrd="0" presId="urn:microsoft.com/office/officeart/2005/8/layout/orgChart1"/>
    <dgm:cxn modelId="{8A4558AC-67FF-4817-87B8-68E2CECD318E}" type="presParOf" srcId="{49D93507-75B0-43D1-81B1-A45765AEE069}" destId="{E2D3DFCA-8C11-4912-B764-A9BB78D466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9DAB7-A128-4A63-8D3F-8FEDDBE47F2E}">
      <dsp:nvSpPr>
        <dsp:cNvPr id="0" name=""/>
        <dsp:cNvSpPr/>
      </dsp:nvSpPr>
      <dsp:spPr>
        <a:xfrm>
          <a:off x="3843737" y="2360817"/>
          <a:ext cx="1591474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1591474" y="138103"/>
              </a:lnTo>
              <a:lnTo>
                <a:pt x="1591474" y="276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5CF3B9-A1AB-4306-BCDF-A627FD455210}">
      <dsp:nvSpPr>
        <dsp:cNvPr id="0" name=""/>
        <dsp:cNvSpPr/>
      </dsp:nvSpPr>
      <dsp:spPr>
        <a:xfrm>
          <a:off x="3798017" y="2360817"/>
          <a:ext cx="91440" cy="276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3CC3-E0D5-4244-B2DA-913FE76DDB13}">
      <dsp:nvSpPr>
        <dsp:cNvPr id="0" name=""/>
        <dsp:cNvSpPr/>
      </dsp:nvSpPr>
      <dsp:spPr>
        <a:xfrm>
          <a:off x="2252262" y="2360817"/>
          <a:ext cx="1591474" cy="276206"/>
        </a:xfrm>
        <a:custGeom>
          <a:avLst/>
          <a:gdLst/>
          <a:ahLst/>
          <a:cxnLst/>
          <a:rect l="0" t="0" r="0" b="0"/>
          <a:pathLst>
            <a:path>
              <a:moveTo>
                <a:pt x="1591474" y="0"/>
              </a:moveTo>
              <a:lnTo>
                <a:pt x="1591474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53B11-676F-40CA-9364-58EBB068EAE3}">
      <dsp:nvSpPr>
        <dsp:cNvPr id="0" name=""/>
        <dsp:cNvSpPr/>
      </dsp:nvSpPr>
      <dsp:spPr>
        <a:xfrm>
          <a:off x="2252262" y="1426976"/>
          <a:ext cx="1591474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1591474" y="138103"/>
              </a:lnTo>
              <a:lnTo>
                <a:pt x="1591474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EA62C-D220-4B0C-95F0-6A7D4ADE1517}">
      <dsp:nvSpPr>
        <dsp:cNvPr id="0" name=""/>
        <dsp:cNvSpPr/>
      </dsp:nvSpPr>
      <dsp:spPr>
        <a:xfrm>
          <a:off x="2206542" y="1426976"/>
          <a:ext cx="91440" cy="276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3D162-CE7C-4414-8718-8CE1910CF10C}">
      <dsp:nvSpPr>
        <dsp:cNvPr id="0" name=""/>
        <dsp:cNvSpPr/>
      </dsp:nvSpPr>
      <dsp:spPr>
        <a:xfrm>
          <a:off x="660787" y="1426976"/>
          <a:ext cx="1591474" cy="276206"/>
        </a:xfrm>
        <a:custGeom>
          <a:avLst/>
          <a:gdLst/>
          <a:ahLst/>
          <a:cxnLst/>
          <a:rect l="0" t="0" r="0" b="0"/>
          <a:pathLst>
            <a:path>
              <a:moveTo>
                <a:pt x="1591474" y="0"/>
              </a:moveTo>
              <a:lnTo>
                <a:pt x="1591474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C28D4-A35E-4C1B-8ED1-D49FAEF871F1}">
      <dsp:nvSpPr>
        <dsp:cNvPr id="0" name=""/>
        <dsp:cNvSpPr/>
      </dsp:nvSpPr>
      <dsp:spPr>
        <a:xfrm>
          <a:off x="1594628" y="76934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春节</a:t>
          </a:r>
          <a:endParaRPr lang="zh-CN" altLang="en-US" sz="3300" kern="1200" dirty="0"/>
        </a:p>
      </dsp:txBody>
      <dsp:txXfrm>
        <a:off x="1594628" y="769342"/>
        <a:ext cx="1315268" cy="657634"/>
      </dsp:txXfrm>
    </dsp:sp>
    <dsp:sp modelId="{9B2F6F5B-320E-4F9B-B713-0DEE9DF36D40}">
      <dsp:nvSpPr>
        <dsp:cNvPr id="0" name=""/>
        <dsp:cNvSpPr/>
      </dsp:nvSpPr>
      <dsp:spPr>
        <a:xfrm>
          <a:off x="3153" y="170318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起源</a:t>
          </a:r>
          <a:endParaRPr lang="zh-CN" altLang="en-US" sz="3300" kern="1200" dirty="0"/>
        </a:p>
      </dsp:txBody>
      <dsp:txXfrm>
        <a:off x="3153" y="1703182"/>
        <a:ext cx="1315268" cy="657634"/>
      </dsp:txXfrm>
    </dsp:sp>
    <dsp:sp modelId="{E0075587-10D3-4CFF-B2ED-4BB9D293C82F}">
      <dsp:nvSpPr>
        <dsp:cNvPr id="0" name=""/>
        <dsp:cNvSpPr/>
      </dsp:nvSpPr>
      <dsp:spPr>
        <a:xfrm>
          <a:off x="1594628" y="170318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传说</a:t>
          </a:r>
          <a:endParaRPr lang="zh-CN" altLang="en-US" sz="3300" kern="1200" dirty="0"/>
        </a:p>
      </dsp:txBody>
      <dsp:txXfrm>
        <a:off x="1594628" y="1703182"/>
        <a:ext cx="1315268" cy="657634"/>
      </dsp:txXfrm>
    </dsp:sp>
    <dsp:sp modelId="{DA2C7FDC-D156-4CB4-ADF9-4D06AF80FC34}">
      <dsp:nvSpPr>
        <dsp:cNvPr id="0" name=""/>
        <dsp:cNvSpPr/>
      </dsp:nvSpPr>
      <dsp:spPr>
        <a:xfrm>
          <a:off x="3186103" y="170318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习俗</a:t>
          </a:r>
          <a:endParaRPr lang="zh-CN" altLang="en-US" sz="3300" kern="1200" dirty="0"/>
        </a:p>
      </dsp:txBody>
      <dsp:txXfrm>
        <a:off x="3186103" y="1703182"/>
        <a:ext cx="1315268" cy="657634"/>
      </dsp:txXfrm>
    </dsp:sp>
    <dsp:sp modelId="{4E406021-D4DC-4970-ABBA-37BF9D9D3B48}">
      <dsp:nvSpPr>
        <dsp:cNvPr id="0" name=""/>
        <dsp:cNvSpPr/>
      </dsp:nvSpPr>
      <dsp:spPr>
        <a:xfrm>
          <a:off x="1594628" y="263702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贴对联</a:t>
          </a:r>
          <a:endParaRPr lang="zh-CN" altLang="en-US" sz="3300" kern="1200" dirty="0"/>
        </a:p>
      </dsp:txBody>
      <dsp:txXfrm>
        <a:off x="1594628" y="2637023"/>
        <a:ext cx="1315268" cy="657634"/>
      </dsp:txXfrm>
    </dsp:sp>
    <dsp:sp modelId="{E9BB8BA2-29D8-443E-A5BC-852C2C7D18DD}">
      <dsp:nvSpPr>
        <dsp:cNvPr id="0" name=""/>
        <dsp:cNvSpPr/>
      </dsp:nvSpPr>
      <dsp:spPr>
        <a:xfrm>
          <a:off x="3186103" y="263702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放爆竹</a:t>
          </a:r>
          <a:endParaRPr lang="zh-CN" altLang="en-US" sz="3300" kern="1200" dirty="0"/>
        </a:p>
      </dsp:txBody>
      <dsp:txXfrm>
        <a:off x="3186103" y="2637023"/>
        <a:ext cx="1315268" cy="657634"/>
      </dsp:txXfrm>
    </dsp:sp>
    <dsp:sp modelId="{EE5DC4B5-7809-484D-B40B-ABBE79B3AAF0}">
      <dsp:nvSpPr>
        <dsp:cNvPr id="0" name=""/>
        <dsp:cNvSpPr/>
      </dsp:nvSpPr>
      <dsp:spPr>
        <a:xfrm>
          <a:off x="4777578" y="263702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元宵节</a:t>
          </a:r>
          <a:endParaRPr lang="zh-CN" altLang="en-US" sz="3300" kern="1200" dirty="0"/>
        </a:p>
      </dsp:txBody>
      <dsp:txXfrm>
        <a:off x="4777578" y="2637023"/>
        <a:ext cx="1315268" cy="65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11A7-DE8E-4A70-85B5-54314A46BB99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F38F1-5030-45C5-8430-C1C6392B4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0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88FDA-C01E-40B2-9924-474A8B814E61}" type="datetimeFigureOut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2E1E-4B7B-403C-946F-F2F2CC883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1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2E1E-4B7B-403C-946F-F2F2CC883CF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5776" y="2564904"/>
            <a:ext cx="6044208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55776" y="4293096"/>
            <a:ext cx="5320680" cy="76964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89763" y="6492875"/>
            <a:ext cx="21336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2B3C8D-09EC-4678-B251-FC5C8BD20F69}" type="datetime1">
              <a:rPr lang="zh-CN" altLang="en-US" smtClean="0"/>
              <a:t>2015/5/8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8A059-55D1-4E2F-8352-995BA9A27533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D1614-87BE-4CB6-B22A-28F6E97C96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89ACB-8AFE-4523-9F4B-ED721DAD7ABA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F8ECD-CCF3-4D17-B72F-BABCB81597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404813"/>
            <a:ext cx="7777163" cy="1012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91E05-2330-4B67-9F94-020A8D131195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3C3C3-9C47-434D-8A50-B09C17935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C3DE8-471C-4B99-BEF8-84EA1CBE5456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 eaLnBrk="1" latinLnBrk="0" hangingPunct="1"/>
            <a:r>
              <a:rPr kumimoji="0" lang="zh-CN" altLang="en-US" sz="1100" smtClean="0">
                <a:solidFill>
                  <a:schemeClr val="tx2"/>
                </a:solidFill>
              </a:rPr>
              <a:t>河南科技学院</a:t>
            </a:r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8373F94-D9B3-46FB-BB6C-06093CD6E5FC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 eaLnBrk="1" latinLnBrk="0" hangingPunct="1"/>
            <a:r>
              <a:rPr kumimoji="0" lang="zh-CN" altLang="en-US" sz="1100" smtClean="0">
                <a:solidFill>
                  <a:schemeClr val="tx2"/>
                </a:solidFill>
              </a:rPr>
              <a:t>河南科技学院</a:t>
            </a:r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67DCC3-2D67-4DCF-8B99-7FA51E2FEA05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7A50E-A1E9-44CE-B36E-973C0AAC92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00CA1B-DF03-4E23-9EB0-750FC3B86249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7BF0-5449-4C03-B589-92B5FAD11FB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FD522-6BA2-4785-8052-C9B41EF2C45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894596-AD91-42C7-98A4-0C959E00C079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5ECB91-B017-4DE7-9D38-C109070F919E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CEC38-0666-4046-8B48-F03F677A7A5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B8B365-3F9B-440B-9D07-A8EB3621D9BD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A931D-229E-437B-B532-6D94B3CBA52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5DAC61E-B279-477A-B7CB-331EF74B6620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779838" y="6348413"/>
            <a:ext cx="183515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586D63C-9D1A-486C-A4D5-FC11150D8F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ED58C49-32D9-463F-8741-6A04A45ACC1E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17E6BD3-B805-4F3F-BA2C-31E7D042E1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468F75-0DBD-4AD3-8420-6C427E51FCF1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4284B7-9611-4F5D-897E-930AF3FE48D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556FEB-DDE1-428B-B65F-7601F166193A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D1614-87BE-4CB6-B22A-28F6E97C96B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EFE8DA-81E7-4987-B5CA-4AABADB92112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F8ECD-CCF3-4D17-B72F-BABCB81597D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561F2-1C78-409B-B395-B1CF4CF617BA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7A50E-A1E9-44CE-B36E-973C0AAC92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23E08-A978-4726-A813-DBBDE2DE9FE1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57BF0-5449-4C03-B589-92B5FAD11F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30A0B-BBFE-48D5-95A0-F13032DDC8E5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D522-6BA2-4785-8052-C9B41EF2C4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92FE1-F04A-465C-AE05-E1AFF31838FC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EC38-0666-4046-8B48-F03F677A7A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CB704-A105-4780-B285-770C7ED7C35D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A931D-229E-437B-B532-6D94B3CBA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15323-108B-42AB-AD4B-1C88F13DDCCE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E6BD3-B805-4F3F-BA2C-31E7D042E1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AAF78-3A7A-4444-9227-BEDE5396EFFE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284B7-9611-4F5D-897E-930AF3FE4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55650" y="404813"/>
            <a:ext cx="7777163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0C664-E8DB-4C98-BAD0-FD9438DC878B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351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3F727ED6-2F3E-4776-928D-EB019F07D5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A5A7E4-8C27-464D-B15D-8F31B1E8C768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F727ED6-2F3E-4776-928D-EB019F07D5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2555875" y="2565400"/>
            <a:ext cx="6043613" cy="1470025"/>
          </a:xfrm>
        </p:spPr>
        <p:txBody>
          <a:bodyPr/>
          <a:lstStyle/>
          <a:p>
            <a:pPr eaLnBrk="1" hangingPunct="1"/>
            <a:r>
              <a:rPr lang="zh-CN" altLang="en-US" sz="4800" dirty="0" smtClean="0"/>
              <a:t>新年快乐  幸福吉祥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555875" y="4292600"/>
            <a:ext cx="5321300" cy="769938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400" kern="0" dirty="0" smtClean="0"/>
              <a:t>河南科技学院</a:t>
            </a:r>
            <a:endParaRPr lang="en-US" altLang="zh-CN" sz="2400" kern="0" dirty="0"/>
          </a:p>
        </p:txBody>
      </p:sp>
      <p:pic>
        <p:nvPicPr>
          <p:cNvPr id="16388" name="Picture 7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3925" y="260350"/>
            <a:ext cx="2595563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矩形 6"/>
          <p:cNvSpPr>
            <a:spLocks noChangeArrowheads="1"/>
          </p:cNvSpPr>
          <p:nvPr/>
        </p:nvSpPr>
        <p:spPr bwMode="auto">
          <a:xfrm>
            <a:off x="107950" y="25400"/>
            <a:ext cx="719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模板下载：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www.1ppt.com/moban/     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行业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模板：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www.1ppt.com/hangye/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节日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模板：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www.1ppt.com/jieri/           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素材下载：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www.1ppt.com/sucai/</a:t>
            </a:r>
          </a:p>
          <a:p>
            <a:pPr eaLnBrk="1" hangingPunct="1"/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背景图片：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www.1ppt.com/beijing/      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图表下载：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www.1ppt.com/tubiao/     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优秀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www.1ppt.com/xiazai/        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教程： 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www.1ppt.com/powerpoint/      </a:t>
            </a:r>
          </a:p>
          <a:p>
            <a:pPr eaLnBrk="1" hangingPunct="1"/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Word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教程： 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www.1ppt.com/word/              Excel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教程：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www.1ppt.com/excel/ 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资料下载：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www.1ppt.com/ziliao/                PPT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课件下载：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www.1ppt.com/kejian/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范文下载：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www.1ppt.com/fanwen/             </a:t>
            </a:r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试卷下载：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www.1ppt.com/shiti/  </a:t>
            </a:r>
          </a:p>
          <a:p>
            <a:pPr eaLnBrk="1" hangingPunct="1"/>
            <a:r>
              <a:rPr lang="zh-CN" altLang="en-US" sz="100">
                <a:solidFill>
                  <a:srgbClr val="FFFFFF"/>
                </a:solidFill>
                <a:latin typeface="Calibri" pitchFamily="34" charset="0"/>
              </a:rPr>
              <a:t>教案下载：</a:t>
            </a:r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www.1ppt.com/jiaoan/  </a:t>
            </a:r>
          </a:p>
          <a:p>
            <a:pPr eaLnBrk="1" hangingPunct="1"/>
            <a:r>
              <a:rPr lang="en-US" altLang="zh-CN" sz="1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zh-CN" altLang="en-US" sz="100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除夕夜，吃饺子</a:t>
            </a:r>
            <a:endParaRPr lang="zh-CN" altLang="en-US" dirty="0"/>
          </a:p>
        </p:txBody>
      </p:sp>
      <p:pic>
        <p:nvPicPr>
          <p:cNvPr id="10" name="图片 9" descr="u=1272236773,909416411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1612"/>
            <a:ext cx="3295826" cy="29962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44462"/>
            <a:ext cx="9144000" cy="281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90611-9FFD-4160-9093-0D8DE62F5212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14" name="新月形 13"/>
          <p:cNvSpPr/>
          <p:nvPr/>
        </p:nvSpPr>
        <p:spPr>
          <a:xfrm>
            <a:off x="6000760" y="1928802"/>
            <a:ext cx="1214446" cy="1571636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5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大年初一去拜年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686172" cy="2543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拜年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到亲朋好友和邻居那里祝贺新春。</a:t>
            </a:r>
            <a:endParaRPr lang="zh-CN" altLang="en-US" dirty="0"/>
          </a:p>
        </p:txBody>
      </p:sp>
      <p:pic>
        <p:nvPicPr>
          <p:cNvPr id="5" name="图片 4" descr="u=980600050,2867800542&amp;fm=21&amp;gp=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3260214"/>
            <a:ext cx="3357554" cy="3597785"/>
          </a:xfrm>
          <a:prstGeom prst="rect">
            <a:avLst/>
          </a:prstGeom>
        </p:spPr>
      </p:pic>
      <p:pic>
        <p:nvPicPr>
          <p:cNvPr id="6" name="图片 5" descr="u=3309502516,607026741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572008"/>
            <a:ext cx="3419475" cy="2095500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1AF376-E405-40BF-A6CB-AC6A89ED2322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0" name="动作按钮: 开始 9">
            <a:hlinkClick r:id="rId4" action="ppaction://hlinksldjump" highlightClick="1"/>
          </p:cNvPr>
          <p:cNvSpPr/>
          <p:nvPr/>
        </p:nvSpPr>
        <p:spPr>
          <a:xfrm>
            <a:off x="3714744" y="5143512"/>
            <a:ext cx="1214446" cy="78581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u="sng" dirty="0" smtClean="0"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</a:rPr>
              <a:t>元宵节里吃元宵</a:t>
            </a:r>
            <a:endParaRPr lang="zh-CN" altLang="en-US" sz="5400" u="sng" dirty="0">
              <a:solidFill>
                <a:srgbClr val="FFFF00"/>
              </a:solidFill>
              <a:latin typeface="华文彩云" pitchFamily="2" charset="-122"/>
              <a:ea typeface="华文彩云" pitchFamily="2" charset="-122"/>
            </a:endParaRPr>
          </a:p>
        </p:txBody>
      </p:sp>
      <p:pic>
        <p:nvPicPr>
          <p:cNvPr id="5" name="图片 4" descr="u=2322941199,2138426174&amp;fm=21&amp;gp=0.jpg"/>
          <p:cNvPicPr>
            <a:picLocks noChangeAspect="1"/>
          </p:cNvPicPr>
          <p:nvPr/>
        </p:nvPicPr>
        <p:blipFill>
          <a:blip r:embed="rId2"/>
          <a:srcRect b="8163"/>
          <a:stretch>
            <a:fillRect/>
          </a:stretch>
        </p:blipFill>
        <p:spPr>
          <a:xfrm>
            <a:off x="928662" y="1500174"/>
            <a:ext cx="7000924" cy="3214710"/>
          </a:xfrm>
          <a:prstGeom prst="rect">
            <a:avLst/>
          </a:prstGeom>
        </p:spPr>
      </p:pic>
      <p:pic>
        <p:nvPicPr>
          <p:cNvPr id="6" name="图片 5" descr="u=653917086,2847154758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357694"/>
            <a:ext cx="2962700" cy="2432067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33C83B-EE32-431B-98AD-F678602BA29C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 格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AC61E-B279-477A-B7CB-331EF74B6620}" type="datetime1">
              <a:rPr lang="zh-CN" altLang="en-US" smtClean="0"/>
              <a:t>2015/5/8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11413" y="2997200"/>
            <a:ext cx="60452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800" dirty="0" smtClean="0">
                <a:latin typeface="MV Boli" pitchFamily="2" charset="0"/>
                <a:ea typeface="华文隶书" pitchFamily="2" charset="-122"/>
                <a:cs typeface="MV Boli" pitchFamily="2" charset="0"/>
              </a:rPr>
              <a:t>Happy New Year</a:t>
            </a:r>
            <a:br>
              <a:rPr lang="en-US" altLang="zh-CN" sz="4800" dirty="0" smtClean="0">
                <a:latin typeface="MV Boli" pitchFamily="2" charset="0"/>
                <a:ea typeface="华文隶书" pitchFamily="2" charset="-122"/>
                <a:cs typeface="MV Boli" pitchFamily="2" charset="0"/>
              </a:rPr>
            </a:br>
            <a:r>
              <a:rPr lang="en-US" altLang="zh-CN" sz="4800" dirty="0" smtClean="0">
                <a:latin typeface="MV Boli" pitchFamily="2" charset="0"/>
                <a:ea typeface="华文隶书" pitchFamily="2" charset="-122"/>
                <a:cs typeface="MV Boli" pitchFamily="2" charset="0"/>
              </a:rPr>
              <a:t> </a:t>
            </a:r>
            <a:r>
              <a:rPr lang="en-US" altLang="zh-CN" sz="3100" dirty="0" smtClean="0">
                <a:latin typeface="MV Boli" pitchFamily="2" charset="0"/>
                <a:ea typeface="华文隶书" pitchFamily="2" charset="-122"/>
                <a:cs typeface="MV Boli" pitchFamily="2" charset="0"/>
              </a:rPr>
              <a:t>O(∩_∩)O~</a:t>
            </a:r>
            <a:endParaRPr lang="zh-CN" altLang="en-US" sz="3100" dirty="0">
              <a:latin typeface="MV Boli" pitchFamily="2" charset="0"/>
              <a:ea typeface="华文隶书" pitchFamily="2" charset="-122"/>
              <a:cs typeface="MV Boli" pitchFamily="2" charset="0"/>
            </a:endParaRPr>
          </a:p>
        </p:txBody>
      </p:sp>
      <p:pic>
        <p:nvPicPr>
          <p:cNvPr id="18435" name="Picture 7" descr="未标题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663" y="188913"/>
            <a:ext cx="2595562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动作按钮: 第一张 4">
            <a:hlinkClick r:id="" action="ppaction://hlinkshowjump?jump=firstslide" highlightClick="1"/>
            <a:hlinkHover r:id="" action="ppaction://hlinkshowjump?jump=firstslide"/>
          </p:cNvPr>
          <p:cNvSpPr/>
          <p:nvPr/>
        </p:nvSpPr>
        <p:spPr>
          <a:xfrm>
            <a:off x="3071802" y="5715016"/>
            <a:ext cx="857256" cy="92869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幸福吉祥年</a:t>
            </a:r>
          </a:p>
        </p:txBody>
      </p:sp>
      <p:sp>
        <p:nvSpPr>
          <p:cNvPr id="2" name="内容占位符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烟花爆竹空中叫，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张灯结彩闹元宵，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喜</a:t>
            </a:r>
            <a:r>
              <a:rPr lang="zh-CN" altLang="en-US" dirty="0" smtClean="0"/>
              <a:t>迎新春唱歌谣，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祝福新年好收成，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合家</a:t>
            </a:r>
            <a:r>
              <a:rPr lang="zh-CN" altLang="en-US" dirty="0" smtClean="0"/>
              <a:t>欢乐幸福到。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rot="5400000">
            <a:off x="611629" y="4388975"/>
            <a:ext cx="2271776" cy="923330"/>
          </a:xfrm>
          <a:prstGeom prst="rect">
            <a:avLst/>
          </a:prstGeom>
          <a:noFill/>
        </p:spPr>
        <p:txBody>
          <a:bodyPr vert="eaVert" wrap="none" lIns="91440" tIns="45720" rIns="91440" bIns="45720">
            <a:prstTxWarp prst="textWave1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过年啦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DC179-41FD-46EB-B0B3-F07A87B0E41C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3D1614-87BE-4CB6-B22A-28F6E97C96B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3" name="Ri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9592" y="1916832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74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00200"/>
            <a:ext cx="7848872" cy="2185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春节的起源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春节的传说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hlinkClick r:id="rId2" action="ppaction://hlinksldjump"/>
              </a:rPr>
              <a:t>传统习俗</a:t>
            </a:r>
            <a:r>
              <a:rPr lang="en-US" altLang="zh-CN" dirty="0" smtClean="0"/>
              <a:t>——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28926" y="4214818"/>
            <a:ext cx="450059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贴对联，请门神；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放爆竹，去拜年；</a:t>
            </a:r>
            <a:endParaRPr lang="en-US" altLang="zh-CN" sz="3200" dirty="0" smtClean="0"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元宵节，吃元宵。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1000F5E-AB14-4332-8587-AC70D60B500E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 eaLnBrk="1" latinLnBrk="0" hangingPunct="1"/>
            <a:r>
              <a:rPr kumimoji="0" lang="zh-CN" altLang="en-US" sz="1100" smtClean="0">
                <a:solidFill>
                  <a:schemeClr val="tx2"/>
                </a:solidFill>
              </a:rPr>
              <a:t>河南科技学院</a:t>
            </a:r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组织结构图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DAC61E-B279-477A-B7CB-331EF74B6620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  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春节俗称“年节”，是中华民族最隆重的传统佳节。传统</a:t>
            </a:r>
            <a:r>
              <a:rPr lang="zh-CN" altLang="en-US" dirty="0"/>
              <a:t>名称为新年、大年、新岁，但口头上又称度岁、庆新岁、过年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古时</a:t>
            </a:r>
            <a:r>
              <a:rPr lang="zh-CN" altLang="en-US" dirty="0"/>
              <a:t>春节曾专指节气中的立春，也被视为是一年的</a:t>
            </a:r>
            <a:r>
              <a:rPr lang="zh-CN" altLang="en-US" dirty="0" smtClean="0"/>
              <a:t>开始。后来</a:t>
            </a:r>
            <a:r>
              <a:rPr lang="zh-CN" altLang="en-US" dirty="0"/>
              <a:t>改为农历正月初一开始为</a:t>
            </a:r>
            <a:r>
              <a:rPr lang="zh-CN" altLang="en-US" dirty="0" smtClean="0"/>
              <a:t>新年，正月十五</a:t>
            </a:r>
            <a:r>
              <a:rPr lang="zh-CN" altLang="en-US" dirty="0"/>
              <a:t>（上元节）新年才</a:t>
            </a:r>
            <a:r>
              <a:rPr lang="zh-CN" altLang="en-US" dirty="0" smtClean="0"/>
              <a:t>结束。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196C93-C9FB-4933-A567-66824C796EFC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  说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在上古时期，有一种怪兽就叫做“年”，每到农历大年三十就出来作乱。后来，人们发现“年”怕爆竹爆炸时的声音，于是人们就到它要出来的时候放爆竹吓它。由此就把这段时间叫做“过年”。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Program Files\Microsoft Office\MEDIA\CAGCAT10\j0304933.wm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56084" y="3316586"/>
            <a:ext cx="1819656" cy="1667866"/>
          </a:xfrm>
          <a:prstGeom prst="rect">
            <a:avLst/>
          </a:prstGeom>
          <a:noFill/>
        </p:spPr>
      </p:pic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818EC-C9D9-4079-9218-7FE2BCBFEA84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河南科技学院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FD522-6BA2-4785-8052-C9B41EF2C45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6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 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扫尘</a:t>
            </a:r>
            <a:r>
              <a:rPr lang="en-US" altLang="zh-CN" dirty="0">
                <a:solidFill>
                  <a:srgbClr val="00B050"/>
                </a:solidFill>
              </a:rPr>
              <a:t>——“</a:t>
            </a:r>
            <a:r>
              <a:rPr lang="zh-CN" altLang="en-US" dirty="0">
                <a:solidFill>
                  <a:srgbClr val="00B050"/>
                </a:solidFill>
              </a:rPr>
              <a:t>腊月二十四，掸尘扫房子</a:t>
            </a:r>
            <a:r>
              <a:rPr lang="zh-CN" altLang="en-US" dirty="0" smtClean="0">
                <a:solidFill>
                  <a:srgbClr val="00B050"/>
                </a:solidFill>
              </a:rPr>
              <a:t>”。</a:t>
            </a:r>
            <a:r>
              <a:rPr lang="zh-CN" altLang="en-US" dirty="0">
                <a:solidFill>
                  <a:srgbClr val="00B050"/>
                </a:solidFill>
              </a:rPr>
              <a:t>其用意是要把一切穷运、晦气统统扫出门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贴春联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 smtClean="0">
                <a:solidFill>
                  <a:srgbClr val="00B050"/>
                </a:solidFill>
              </a:rPr>
              <a:t>对联春联也叫门对、春贴、对联、对子、桃符等，是中国特有的文学形式。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守岁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>
                <a:solidFill>
                  <a:srgbClr val="00B050"/>
                </a:solidFill>
              </a:rPr>
              <a:t>俗名</a:t>
            </a:r>
            <a:r>
              <a:rPr lang="zh-CN" altLang="en-US" dirty="0" smtClean="0">
                <a:solidFill>
                  <a:srgbClr val="00B050"/>
                </a:solidFill>
              </a:rPr>
              <a:t>“熬年”，最早</a:t>
            </a:r>
            <a:r>
              <a:rPr lang="zh-CN" altLang="en-US" dirty="0">
                <a:solidFill>
                  <a:srgbClr val="00B050"/>
                </a:solidFill>
              </a:rPr>
              <a:t>记载见于西晋周处的</a:t>
            </a:r>
            <a:r>
              <a:rPr lang="en-US" altLang="zh-CN" dirty="0">
                <a:solidFill>
                  <a:srgbClr val="00B050"/>
                </a:solidFill>
              </a:rPr>
              <a:t>《</a:t>
            </a:r>
            <a:r>
              <a:rPr lang="zh-CN" altLang="en-US" dirty="0">
                <a:solidFill>
                  <a:srgbClr val="00B050"/>
                </a:solidFill>
              </a:rPr>
              <a:t>风土志</a:t>
            </a:r>
            <a:r>
              <a:rPr lang="en-US" altLang="zh-CN" dirty="0">
                <a:solidFill>
                  <a:srgbClr val="00B050"/>
                </a:solidFill>
              </a:rPr>
              <a:t>》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拜年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>
                <a:solidFill>
                  <a:srgbClr val="00B050"/>
                </a:solidFill>
              </a:rPr>
              <a:t>到</a:t>
            </a:r>
            <a:r>
              <a:rPr lang="zh-CN" altLang="en-US" dirty="0" smtClean="0">
                <a:solidFill>
                  <a:srgbClr val="00B050"/>
                </a:solidFill>
              </a:rPr>
              <a:t>亲朋好友和</a:t>
            </a:r>
            <a:r>
              <a:rPr lang="zh-CN" altLang="en-US" dirty="0">
                <a:solidFill>
                  <a:srgbClr val="00B050"/>
                </a:solidFill>
              </a:rPr>
              <a:t>邻居那里祝贺新春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吃</a:t>
            </a:r>
            <a:r>
              <a:rPr lang="zh-CN" altLang="en-US" dirty="0" smtClean="0">
                <a:solidFill>
                  <a:srgbClr val="00B050"/>
                </a:solidFill>
              </a:rPr>
              <a:t>元宵</a:t>
            </a:r>
            <a:r>
              <a:rPr lang="en-US" altLang="zh-CN" dirty="0" smtClean="0">
                <a:solidFill>
                  <a:srgbClr val="00B050"/>
                </a:solidFill>
              </a:rPr>
              <a:t>——</a:t>
            </a:r>
            <a:r>
              <a:rPr lang="zh-CN" altLang="en-US" dirty="0">
                <a:solidFill>
                  <a:srgbClr val="00B050"/>
                </a:solidFill>
              </a:rPr>
              <a:t>正月十五吃</a:t>
            </a:r>
            <a:r>
              <a:rPr lang="zh-CN" altLang="en-US" dirty="0" smtClean="0">
                <a:solidFill>
                  <a:srgbClr val="00B050"/>
                </a:solidFill>
              </a:rPr>
              <a:t>元宵。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C6FA5-264D-49D0-8504-B51A0C5F61BC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贴对联，请门神</a:t>
            </a:r>
            <a:endParaRPr lang="zh-CN" altLang="en-US" dirty="0"/>
          </a:p>
        </p:txBody>
      </p:sp>
      <p:pic>
        <p:nvPicPr>
          <p:cNvPr id="8" name="图片 7" descr="u=3951590156,99732622&amp;fm=21&amp;gp=0.jpg"/>
          <p:cNvPicPr>
            <a:picLocks noChangeAspect="1"/>
          </p:cNvPicPr>
          <p:nvPr/>
        </p:nvPicPr>
        <p:blipFill>
          <a:blip r:embed="rId2"/>
          <a:srcRect l="1537" r="1639" b="1737"/>
          <a:stretch>
            <a:fillRect/>
          </a:stretch>
        </p:blipFill>
        <p:spPr>
          <a:xfrm>
            <a:off x="2285984" y="2571744"/>
            <a:ext cx="4500594" cy="350046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500174"/>
            <a:ext cx="2285984" cy="535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78" y="1500174"/>
            <a:ext cx="2357422" cy="535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3662BC-9316-4170-BCB5-206F7331CA1C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放爆竹</a:t>
            </a:r>
            <a:endParaRPr lang="zh-CN" altLang="en-US" dirty="0"/>
          </a:p>
        </p:txBody>
      </p:sp>
      <p:pic>
        <p:nvPicPr>
          <p:cNvPr id="7" name="图片 6" descr="2013020813122919900179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1674585"/>
            <a:ext cx="3600000" cy="51120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图片 7" descr="u=3662134116,3468013155&amp;fm=21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429000"/>
            <a:ext cx="4052482" cy="2786082"/>
          </a:xfrm>
          <a:prstGeom prst="doubleWave">
            <a:avLst/>
          </a:prstGeom>
        </p:spPr>
      </p:pic>
      <p:sp>
        <p:nvSpPr>
          <p:cNvPr id="6" name="云形标注 5"/>
          <p:cNvSpPr/>
          <p:nvPr/>
        </p:nvSpPr>
        <p:spPr>
          <a:xfrm flipH="1">
            <a:off x="1714480" y="1714488"/>
            <a:ext cx="2786082" cy="1357322"/>
          </a:xfrm>
          <a:prstGeom prst="cloudCallout">
            <a:avLst>
              <a:gd name="adj1" fmla="val -32557"/>
              <a:gd name="adj2" fmla="val 10433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  斗“年”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放爆竹</a:t>
            </a:r>
            <a:endParaRPr lang="zh-CN" altLang="en-US" sz="2000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939496-3640-47AD-9069-DB29FCBB3E57}" type="datetime1">
              <a:rPr lang="zh-CN" altLang="en-US" smtClean="0"/>
              <a:t>2015/5/8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86D63C-9D1A-486C-A4D5-FC11150D8F4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1f83022848f2ba85f6ece6fae292dd5e47f5a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idepower_Rhe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433</Words>
  <Application>Microsoft Office PowerPoint</Application>
  <PresentationFormat>全屏显示(4:3)</PresentationFormat>
  <Paragraphs>81</Paragraphs>
  <Slides>14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slidepower_Rhea</vt:lpstr>
      <vt:lpstr>纸张</vt:lpstr>
      <vt:lpstr>新年快乐  幸福吉祥</vt:lpstr>
      <vt:lpstr>幸福吉祥年</vt:lpstr>
      <vt:lpstr>目  录</vt:lpstr>
      <vt:lpstr>组织结构图</vt:lpstr>
      <vt:lpstr>起  源</vt:lpstr>
      <vt:lpstr>传  说</vt:lpstr>
      <vt:lpstr>习 俗</vt:lpstr>
      <vt:lpstr>贴对联，请门神</vt:lpstr>
      <vt:lpstr>放爆竹</vt:lpstr>
      <vt:lpstr>除夕夜，吃饺子</vt:lpstr>
      <vt:lpstr>大年初一去拜年</vt:lpstr>
      <vt:lpstr>元宵节里吃元宵</vt:lpstr>
      <vt:lpstr>表 格</vt:lpstr>
      <vt:lpstr>Happy New Year  O(∩_∩)O~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new year</dc:title>
  <dc:subject>slidepower_幻灯力量</dc:subject>
  <dc:creator>Rhea</dc:creator>
  <cp:keywords>新年 节日 中国风 春节</cp:keywords>
  <dc:description>www.nordridesign.cn</dc:description>
  <cp:lastModifiedBy>lyj</cp:lastModifiedBy>
  <cp:revision>51</cp:revision>
  <dcterms:created xsi:type="dcterms:W3CDTF">2013-01-23T14:28:04Z</dcterms:created>
  <dcterms:modified xsi:type="dcterms:W3CDTF">2015-05-08T12:59:08Z</dcterms:modified>
  <cp:category>中国风模板</cp:category>
</cp:coreProperties>
</file>