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A568-D535-4892-856F-4CF7BAB4B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8C70-494B-4EBB-BE0B-10AC78F851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14546" y="0"/>
            <a:ext cx="5357818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我的大学生活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28926" y="1500174"/>
            <a:ext cx="3500462" cy="928694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河南科技学院</a:t>
            </a:r>
            <a:endParaRPr lang="zh-CN" altLang="en-US" sz="28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264" y="1500174"/>
            <a:ext cx="1015663" cy="3672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崇德尚能</a:t>
            </a:r>
            <a:endParaRPr lang="zh-CN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24" y="2643182"/>
            <a:ext cx="1015663" cy="3672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知行合一</a:t>
            </a:r>
            <a:endParaRPr lang="zh-CN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latin typeface="楷体_GB2312" pitchFamily="49" charset="-122"/>
                <a:ea typeface="楷体_GB2312" pitchFamily="49" charset="-122"/>
              </a:rPr>
              <a:t>专业介绍</a:t>
            </a:r>
            <a:endParaRPr lang="zh-CN" altLang="en-US" sz="5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专业方向：</a:t>
            </a:r>
            <a:endParaRPr lang="en-US" altLang="zh-CN" sz="28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所开课程：</a:t>
            </a:r>
            <a:endParaRPr lang="en-US" altLang="zh-CN" sz="28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选修课程：</a:t>
            </a:r>
            <a:endParaRPr lang="en-US" altLang="zh-CN" sz="2800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专业评价：</a:t>
            </a:r>
            <a:endParaRPr lang="zh-CN" altLang="en-US" sz="28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latin typeface="楷体_GB2312" pitchFamily="49" charset="-122"/>
                <a:ea typeface="楷体_GB2312" pitchFamily="49" charset="-122"/>
              </a:rPr>
              <a:t>学习</a:t>
            </a:r>
            <a:r>
              <a:rPr lang="en-US" altLang="zh-CN" sz="5400" b="1" dirty="0" smtClean="0">
                <a:latin typeface="楷体_GB2312" pitchFamily="49" charset="-122"/>
                <a:ea typeface="楷体_GB2312" pitchFamily="49" charset="-122"/>
              </a:rPr>
              <a:t>•</a:t>
            </a:r>
            <a:r>
              <a:rPr lang="zh-CN" altLang="en-US" sz="5400" b="1" dirty="0" smtClean="0">
                <a:latin typeface="楷体_GB2312" pitchFamily="49" charset="-122"/>
                <a:ea typeface="楷体_GB2312" pitchFamily="49" charset="-122"/>
              </a:rPr>
              <a:t>生活</a:t>
            </a:r>
            <a:endParaRPr lang="zh-CN" altLang="en-US" sz="5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学习：</a:t>
            </a:r>
            <a:endParaRPr lang="en-US" altLang="zh-CN" sz="2800" dirty="0" smtClean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生活：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latin typeface="楷体_GB2312" pitchFamily="49" charset="-122"/>
                <a:ea typeface="楷体_GB2312" pitchFamily="49" charset="-122"/>
              </a:rPr>
              <a:t>四年计划</a:t>
            </a:r>
            <a:endParaRPr lang="zh-CN" altLang="en-US" sz="5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认真学好专业课，</a:t>
            </a:r>
            <a:r>
              <a:rPr lang="en-US" altLang="zh-CN" sz="2800" dirty="0" smtClean="0">
                <a:latin typeface="华文隶书" pitchFamily="2" charset="-122"/>
                <a:ea typeface="华文隶书" pitchFamily="2" charset="-122"/>
              </a:rPr>
              <a:t>……</a:t>
            </a:r>
            <a:endParaRPr lang="zh-CN" altLang="en-US" sz="28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50</TotalTime>
  <Words>41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龙腾四海</vt:lpstr>
      <vt:lpstr>我的大学生活</vt:lpstr>
      <vt:lpstr>专业介绍</vt:lpstr>
      <vt:lpstr>学习•生活</vt:lpstr>
      <vt:lpstr>四年计划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我的大学生活</dc:title>
  <dc:creator>微软用户</dc:creator>
  <cp:lastModifiedBy>admin</cp:lastModifiedBy>
  <cp:revision>11</cp:revision>
  <dcterms:created xsi:type="dcterms:W3CDTF">2012-12-07T08:30:15Z</dcterms:created>
  <dcterms:modified xsi:type="dcterms:W3CDTF">2015-06-10T03:04:22Z</dcterms:modified>
</cp:coreProperties>
</file>