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9"/>
    <p:restoredTop sz="94694"/>
  </p:normalViewPr>
  <p:slideViewPr>
    <p:cSldViewPr snapToGrid="0">
      <p:cViewPr varScale="1">
        <p:scale>
          <a:sx n="117" d="100"/>
          <a:sy n="117" d="100"/>
        </p:scale>
        <p:origin x="90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3AE5E-3CBF-42F5-A90D-64D657DA4F11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9229E-6BAA-46AF-A6C2-23742BEEB7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349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2FC0-BB53-A640-AE6E-983CBBAD625C}" type="datetime1">
              <a:rPr lang="pt-BR" smtClean="0"/>
              <a:t>22/11/2022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Stream de áudio e vídeo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BA5-5500-4BC8-9C6F-5462C209859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27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9424-12AC-FA4D-A785-6C3F89002152}" type="datetime1">
              <a:rPr lang="pt-BR" smtClean="0"/>
              <a:t>22/11/2022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Stream de áudio e vídeo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BA5-5500-4BC8-9C6F-5462C2098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69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25E5-B202-BF48-8B19-BAAEFEECB9FC}" type="datetime1">
              <a:rPr lang="pt-BR" smtClean="0"/>
              <a:t>22/11/2022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Stream de áudio e vídeo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BA5-5500-4BC8-9C6F-5462C2098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67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1E37-2003-5D40-93F0-D8307E233A67}" type="datetime1">
              <a:rPr lang="pt-BR" smtClean="0"/>
              <a:t>22/11/2022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Stream de áudio e vídeo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BA5-5500-4BC8-9C6F-5462C2098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86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064F-F511-9F45-9AC7-1BF2A6FC3A61}" type="datetime1">
              <a:rPr lang="pt-BR" smtClean="0"/>
              <a:t>22/11/2022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Stream de áudio e vídeo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BA5-5500-4BC8-9C6F-5462C209859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52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BBFF-6B2E-104E-ADAC-9B2B6BB7E813}" type="datetime1">
              <a:rPr lang="pt-BR" smtClean="0"/>
              <a:t>22/11/2022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Stream de áudio e vídeo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BA5-5500-4BC8-9C6F-5462C2098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83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77B9-334A-EF43-B751-9C75FB36EA48}" type="datetime1">
              <a:rPr lang="pt-BR" smtClean="0"/>
              <a:t>22/11/2022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Stream de áudio e vídeo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BA5-5500-4BC8-9C6F-5462C2098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26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9BEE-64DF-5748-AA26-213F4C660CAE}" type="datetime1">
              <a:rPr lang="pt-BR" smtClean="0"/>
              <a:t>22/11/2022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Stream de áudio e vídeo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BA5-5500-4BC8-9C6F-5462C2098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49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D9FF-958F-D54B-AAF7-1919FF9EFD1E}" type="datetime1">
              <a:rPr lang="pt-BR" smtClean="0"/>
              <a:t>22/11/2022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BR"/>
              <a:t>Stream de áudio e vídeo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BA5-5500-4BC8-9C6F-5462C2098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3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D37F2B-E564-DF40-A4E6-724AA45DDEEB}" type="datetime1">
              <a:rPr lang="pt-BR" smtClean="0"/>
              <a:t>22/11/2022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Stream de áudio e vídeo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D33BA5-5500-4BC8-9C6F-5462C2098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62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EB70-B0F6-804F-A78F-3A88391380D3}" type="datetime1">
              <a:rPr lang="pt-BR" smtClean="0"/>
              <a:t>22/11/2022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Stream de áudio e vídeo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BA5-5500-4BC8-9C6F-5462C20985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03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2CBF0DB-2935-B34E-A1CB-B9FD00B0B8EF}" type="datetime1">
              <a:rPr lang="pt-BR" smtClean="0"/>
              <a:t>22/11/2022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Stream de áudio e vídeo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7D33BA5-5500-4BC8-9C6F-5462C209859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41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1640840"/>
            <a:ext cx="10058400" cy="1650140"/>
          </a:xfrm>
        </p:spPr>
        <p:txBody>
          <a:bodyPr>
            <a:normAutofit/>
          </a:bodyPr>
          <a:lstStyle/>
          <a:p>
            <a:pPr algn="ctr"/>
            <a:r>
              <a:rPr lang="pt-BR" sz="5000" dirty="0"/>
              <a:t>Stream de áudio e vídeo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5143499"/>
            <a:ext cx="10058400" cy="455121"/>
          </a:xfrm>
        </p:spPr>
        <p:txBody>
          <a:bodyPr/>
          <a:lstStyle/>
          <a:p>
            <a:pPr algn="ctr"/>
            <a:r>
              <a:rPr lang="pt-BR" dirty="0"/>
              <a:t>Professor: Harley macêdo de mello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79785" cy="1021144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097280" y="403893"/>
            <a:ext cx="10058400" cy="455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Projeto de sistemas web 2</a:t>
            </a:r>
          </a:p>
        </p:txBody>
      </p:sp>
    </p:spTree>
    <p:extLst>
      <p:ext uri="{BB962C8B-B14F-4D97-AF65-F5344CB8AC3E}">
        <p14:creationId xmlns:p14="http://schemas.microsoft.com/office/powerpoint/2010/main" val="82701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Áudio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Músicas e falas podem ter arquivos de tamanho médio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O usuário não deve esperar todo o áudio ser carregado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O usuário pode querer escutar o áudio de qualquer tempo 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Stream de áudio e vídeo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BA5-5500-4BC8-9C6F-5462C209859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219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Áudio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Stream de áudio e vídeo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BA5-5500-4BC8-9C6F-5462C2098594}" type="slidenum">
              <a:rPr lang="pt-BR" smtClean="0"/>
              <a:t>11</a:t>
            </a:fld>
            <a:endParaRPr lang="pt-BR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7CFF9B53-DB33-FB97-9EAE-414DB21BB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580" y="1846263"/>
            <a:ext cx="5249165" cy="4022725"/>
          </a:xfrm>
        </p:spPr>
      </p:pic>
    </p:spTree>
    <p:extLst>
      <p:ext uri="{BB962C8B-B14F-4D97-AF65-F5344CB8AC3E}">
        <p14:creationId xmlns:p14="http://schemas.microsoft.com/office/powerpoint/2010/main" val="455760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Áudio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Stream de áudio e vídeo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BA5-5500-4BC8-9C6F-5462C2098594}" type="slidenum">
              <a:rPr lang="pt-BR" smtClean="0"/>
              <a:t>12</a:t>
            </a:fld>
            <a:endParaRPr lang="pt-BR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15D54512-A1A7-D3E6-A7BA-C40605FF4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774" y="1846263"/>
            <a:ext cx="9208778" cy="4022725"/>
          </a:xfrm>
        </p:spPr>
      </p:pic>
    </p:spTree>
    <p:extLst>
      <p:ext uri="{BB962C8B-B14F-4D97-AF65-F5344CB8AC3E}">
        <p14:creationId xmlns:p14="http://schemas.microsoft.com/office/powerpoint/2010/main" val="2929850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Áudio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Stream de áudio e vídeo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BA5-5500-4BC8-9C6F-5462C2098594}" type="slidenum">
              <a:rPr lang="pt-BR" smtClean="0"/>
              <a:t>13</a:t>
            </a:fld>
            <a:endParaRPr lang="pt-BR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A8F8783C-86B3-BB17-0370-5EE68735F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984" y="1846263"/>
            <a:ext cx="6738357" cy="4022725"/>
          </a:xfrm>
        </p:spPr>
      </p:pic>
    </p:spTree>
    <p:extLst>
      <p:ext uri="{BB962C8B-B14F-4D97-AF65-F5344CB8AC3E}">
        <p14:creationId xmlns:p14="http://schemas.microsoft.com/office/powerpoint/2010/main" val="19450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Conceitos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Stream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Vídeo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Áudio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Stream de áudio e vídeo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BA5-5500-4BC8-9C6F-5462C20985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30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Limitação em processamento de arquivos grandes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Plataforma pode cair caso o tamanho seja excedido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Quebrar o arquivo em pedaços é a melhor solução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Dados por demanda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Stream de áudio e vídeo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BA5-5500-4BC8-9C6F-5462C209859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407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Stream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É uma sequência de bytes enviados para o cliente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Uma conexão http permite que novos dados sejam enviados na mesma requisição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Enquanto houver bytes do arquivo total, continuar enviando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Stream de áudio e vídeo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BA5-5500-4BC8-9C6F-5462C20985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500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Stream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Stream de áudio e vídeo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BA5-5500-4BC8-9C6F-5462C2098594}" type="slidenum">
              <a:rPr lang="pt-BR" smtClean="0"/>
              <a:t>5</a:t>
            </a:fld>
            <a:endParaRPr lang="pt-BR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017AAD20-511F-4B1D-D3FB-3E3FDC392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984" y="1846263"/>
            <a:ext cx="9386358" cy="4022725"/>
          </a:xfrm>
        </p:spPr>
      </p:pic>
    </p:spTree>
    <p:extLst>
      <p:ext uri="{BB962C8B-B14F-4D97-AF65-F5344CB8AC3E}">
        <p14:creationId xmlns:p14="http://schemas.microsoft.com/office/powerpoint/2010/main" val="1012927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Recursos de grande tamanho no servidor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Muito utilizado em aplicações web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O usuário não deve esperar todo o vídeo ser carregado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O usuário pode querer assistir o vídeo de qualquer tempo 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Stream de áudio e vídeo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BA5-5500-4BC8-9C6F-5462C209859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665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Stream de áudio e vídeo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BA5-5500-4BC8-9C6F-5462C2098594}" type="slidenum">
              <a:rPr lang="pt-BR" smtClean="0"/>
              <a:t>7</a:t>
            </a:fld>
            <a:endParaRPr lang="pt-BR"/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3444BA69-79CD-5C58-3A42-5CEFE2037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28" y="1846263"/>
            <a:ext cx="5173070" cy="4022725"/>
          </a:xfrm>
        </p:spPr>
      </p:pic>
    </p:spTree>
    <p:extLst>
      <p:ext uri="{BB962C8B-B14F-4D97-AF65-F5344CB8AC3E}">
        <p14:creationId xmlns:p14="http://schemas.microsoft.com/office/powerpoint/2010/main" val="88700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Stream de áudio e vídeo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BA5-5500-4BC8-9C6F-5462C2098594}" type="slidenum">
              <a:rPr lang="pt-BR" smtClean="0"/>
              <a:t>8</a:t>
            </a:fld>
            <a:endParaRPr lang="pt-BR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767E904F-046E-B8F4-D6B0-E4C0DA2F7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774" y="1846263"/>
            <a:ext cx="9208778" cy="4022725"/>
          </a:xfrm>
        </p:spPr>
      </p:pic>
    </p:spTree>
    <p:extLst>
      <p:ext uri="{BB962C8B-B14F-4D97-AF65-F5344CB8AC3E}">
        <p14:creationId xmlns:p14="http://schemas.microsoft.com/office/powerpoint/2010/main" val="2516543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Stream de áudio e vídeo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BA5-5500-4BC8-9C6F-5462C2098594}" type="slidenum">
              <a:rPr lang="pt-BR" smtClean="0"/>
              <a:t>9</a:t>
            </a:fld>
            <a:endParaRPr lang="pt-BR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8B1C34A1-9BB3-E646-6BAC-FDD725B18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984" y="1846263"/>
            <a:ext cx="6738357" cy="4022725"/>
          </a:xfrm>
        </p:spPr>
      </p:pic>
    </p:spTree>
    <p:extLst>
      <p:ext uri="{BB962C8B-B14F-4D97-AF65-F5344CB8AC3E}">
        <p14:creationId xmlns:p14="http://schemas.microsoft.com/office/powerpoint/2010/main" val="26591079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6737</TotalTime>
  <Words>238</Words>
  <Application>Microsoft Macintosh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Retrospectiva</vt:lpstr>
      <vt:lpstr>Stream de áudio e vídeo</vt:lpstr>
      <vt:lpstr>Roteiro</vt:lpstr>
      <vt:lpstr>Conceitos</vt:lpstr>
      <vt:lpstr>Stream</vt:lpstr>
      <vt:lpstr>Stream</vt:lpstr>
      <vt:lpstr>Vídeo</vt:lpstr>
      <vt:lpstr>Vídeo</vt:lpstr>
      <vt:lpstr>Vídeo</vt:lpstr>
      <vt:lpstr>Vídeo</vt:lpstr>
      <vt:lpstr>Áudio</vt:lpstr>
      <vt:lpstr>Áudio</vt:lpstr>
      <vt:lpstr>Áudio</vt:lpstr>
      <vt:lpstr>Áudio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e conexão com banco de dados</dc:title>
  <dc:creator>Usuário do Windows</dc:creator>
  <cp:lastModifiedBy>RENATA  KALINA</cp:lastModifiedBy>
  <cp:revision>54</cp:revision>
  <dcterms:created xsi:type="dcterms:W3CDTF">2017-03-01T22:14:54Z</dcterms:created>
  <dcterms:modified xsi:type="dcterms:W3CDTF">2022-11-22T12:37:56Z</dcterms:modified>
</cp:coreProperties>
</file>