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749" y="689559"/>
            <a:ext cx="14268500" cy="59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289D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0384" y="6095"/>
            <a:ext cx="6324600" cy="9138285"/>
          </a:xfrm>
          <a:custGeom>
            <a:avLst/>
            <a:gdLst/>
            <a:ahLst/>
            <a:cxnLst/>
            <a:rect l="l" t="t" r="r" b="b"/>
            <a:pathLst>
              <a:path w="6324600" h="9138285">
                <a:moveTo>
                  <a:pt x="2571750" y="0"/>
                </a:moveTo>
                <a:lnTo>
                  <a:pt x="4196207" y="9137776"/>
                </a:lnTo>
              </a:path>
              <a:path w="6324600" h="9138285">
                <a:moveTo>
                  <a:pt x="6324473" y="4920233"/>
                </a:moveTo>
                <a:lnTo>
                  <a:pt x="0" y="9137772"/>
                </a:lnTo>
              </a:path>
            </a:pathLst>
          </a:custGeom>
          <a:ln w="12192">
            <a:solidFill>
              <a:srgbClr val="5EC8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243816" y="0"/>
            <a:ext cx="4011295" cy="9144000"/>
          </a:xfrm>
          <a:custGeom>
            <a:avLst/>
            <a:gdLst/>
            <a:ahLst/>
            <a:cxnLst/>
            <a:rect l="l" t="t" r="r" b="b"/>
            <a:pathLst>
              <a:path w="4011294" h="9144000">
                <a:moveTo>
                  <a:pt x="4011168" y="0"/>
                </a:moveTo>
                <a:lnTo>
                  <a:pt x="2724530" y="0"/>
                </a:lnTo>
                <a:lnTo>
                  <a:pt x="0" y="9143994"/>
                </a:lnTo>
                <a:lnTo>
                  <a:pt x="4011168" y="9143994"/>
                </a:lnTo>
                <a:lnTo>
                  <a:pt x="4011168" y="0"/>
                </a:lnTo>
                <a:close/>
              </a:path>
            </a:pathLst>
          </a:custGeom>
          <a:solidFill>
            <a:srgbClr val="5EC8EB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804648" y="0"/>
            <a:ext cx="3449954" cy="9144000"/>
          </a:xfrm>
          <a:custGeom>
            <a:avLst/>
            <a:gdLst/>
            <a:ahLst/>
            <a:cxnLst/>
            <a:rect l="l" t="t" r="r" b="b"/>
            <a:pathLst>
              <a:path w="3449955" h="9144000">
                <a:moveTo>
                  <a:pt x="3449955" y="0"/>
                </a:moveTo>
                <a:lnTo>
                  <a:pt x="0" y="0"/>
                </a:lnTo>
                <a:lnTo>
                  <a:pt x="1610740" y="9143994"/>
                </a:lnTo>
                <a:lnTo>
                  <a:pt x="3449955" y="9143994"/>
                </a:lnTo>
                <a:lnTo>
                  <a:pt x="3449955" y="0"/>
                </a:lnTo>
                <a:close/>
              </a:path>
            </a:pathLst>
          </a:custGeom>
          <a:solidFill>
            <a:srgbClr val="5EC8EB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911583" y="4062984"/>
            <a:ext cx="4343400" cy="5081270"/>
          </a:xfrm>
          <a:custGeom>
            <a:avLst/>
            <a:gdLst/>
            <a:ahLst/>
            <a:cxnLst/>
            <a:rect l="l" t="t" r="r" b="b"/>
            <a:pathLst>
              <a:path w="4343400" h="5081270">
                <a:moveTo>
                  <a:pt x="4343400" y="0"/>
                </a:moveTo>
                <a:lnTo>
                  <a:pt x="0" y="5081015"/>
                </a:lnTo>
                <a:lnTo>
                  <a:pt x="4343400" y="5081015"/>
                </a:lnTo>
                <a:lnTo>
                  <a:pt x="4343400" y="0"/>
                </a:lnTo>
                <a:close/>
              </a:path>
            </a:pathLst>
          </a:custGeom>
          <a:solidFill>
            <a:srgbClr val="17ADE1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451080" y="0"/>
            <a:ext cx="3804285" cy="9144000"/>
          </a:xfrm>
          <a:custGeom>
            <a:avLst/>
            <a:gdLst/>
            <a:ahLst/>
            <a:cxnLst/>
            <a:rect l="l" t="t" r="r" b="b"/>
            <a:pathLst>
              <a:path w="3804284" h="9144000">
                <a:moveTo>
                  <a:pt x="3803777" y="0"/>
                </a:moveTo>
                <a:lnTo>
                  <a:pt x="0" y="0"/>
                </a:lnTo>
                <a:lnTo>
                  <a:pt x="3291966" y="9143994"/>
                </a:lnTo>
                <a:lnTo>
                  <a:pt x="3803777" y="9143994"/>
                </a:lnTo>
                <a:lnTo>
                  <a:pt x="3803777" y="0"/>
                </a:lnTo>
                <a:close/>
              </a:path>
            </a:pathLst>
          </a:custGeom>
          <a:solidFill>
            <a:srgbClr val="17ADE1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529816" y="0"/>
            <a:ext cx="1725295" cy="9144000"/>
          </a:xfrm>
          <a:custGeom>
            <a:avLst/>
            <a:gdLst/>
            <a:ahLst/>
            <a:cxnLst/>
            <a:rect l="l" t="t" r="r" b="b"/>
            <a:pathLst>
              <a:path w="1725294" h="9144000">
                <a:moveTo>
                  <a:pt x="1725168" y="0"/>
                </a:moveTo>
                <a:lnTo>
                  <a:pt x="1361567" y="0"/>
                </a:lnTo>
                <a:lnTo>
                  <a:pt x="0" y="9143994"/>
                </a:lnTo>
                <a:lnTo>
                  <a:pt x="1725168" y="9143994"/>
                </a:lnTo>
                <a:lnTo>
                  <a:pt x="1725168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81632" y="0"/>
            <a:ext cx="1673225" cy="9144000"/>
          </a:xfrm>
          <a:custGeom>
            <a:avLst/>
            <a:gdLst/>
            <a:ahLst/>
            <a:cxnLst/>
            <a:rect l="l" t="t" r="r" b="b"/>
            <a:pathLst>
              <a:path w="1673225" h="9144000">
                <a:moveTo>
                  <a:pt x="1673225" y="0"/>
                </a:moveTo>
                <a:lnTo>
                  <a:pt x="0" y="0"/>
                </a:lnTo>
                <a:lnTo>
                  <a:pt x="1485010" y="9143994"/>
                </a:lnTo>
                <a:lnTo>
                  <a:pt x="1673225" y="9143994"/>
                </a:lnTo>
                <a:lnTo>
                  <a:pt x="1673225" y="0"/>
                </a:lnTo>
                <a:close/>
              </a:path>
            </a:pathLst>
          </a:custGeom>
          <a:solidFill>
            <a:srgbClr val="1F5F91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831823" y="4788408"/>
            <a:ext cx="2423160" cy="4356100"/>
          </a:xfrm>
          <a:custGeom>
            <a:avLst/>
            <a:gdLst/>
            <a:ahLst/>
            <a:cxnLst/>
            <a:rect l="l" t="t" r="r" b="b"/>
            <a:pathLst>
              <a:path w="2423159" h="4356100">
                <a:moveTo>
                  <a:pt x="2423160" y="0"/>
                </a:moveTo>
                <a:lnTo>
                  <a:pt x="0" y="4355591"/>
                </a:lnTo>
                <a:lnTo>
                  <a:pt x="2423160" y="4355591"/>
                </a:lnTo>
                <a:lnTo>
                  <a:pt x="2423160" y="0"/>
                </a:lnTo>
                <a:close/>
              </a:path>
            </a:pathLst>
          </a:custGeom>
          <a:solidFill>
            <a:srgbClr val="17ADE1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34619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0" y="0"/>
                </a:moveTo>
                <a:lnTo>
                  <a:pt x="0" y="3797807"/>
                </a:lnTo>
                <a:lnTo>
                  <a:pt x="597408" y="3797807"/>
                </a:lnTo>
                <a:lnTo>
                  <a:pt x="0" y="0"/>
                </a:lnTo>
                <a:close/>
              </a:path>
            </a:pathLst>
          </a:custGeom>
          <a:solidFill>
            <a:srgbClr val="5EC8EB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749" y="656081"/>
            <a:ext cx="439928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595" y="1414541"/>
            <a:ext cx="11715115" cy="6342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289D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4882" y="8597595"/>
            <a:ext cx="12192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9411" y="677672"/>
            <a:ext cx="5631180" cy="13195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5090"/>
              </a:lnSpc>
              <a:spcBef>
                <a:spcPts val="204"/>
              </a:spcBef>
            </a:pPr>
            <a:r>
              <a:rPr dirty="0" sz="4250" spc="-5" b="1">
                <a:solidFill>
                  <a:srgbClr val="0D0D0D"/>
                </a:solidFill>
                <a:latin typeface="Times New Roman"/>
                <a:cs typeface="Times New Roman"/>
              </a:rPr>
              <a:t>Employee Data</a:t>
            </a:r>
            <a:r>
              <a:rPr dirty="0" sz="4250" spc="-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50" spc="-5" b="1">
                <a:solidFill>
                  <a:srgbClr val="0D0D0D"/>
                </a:solidFill>
                <a:latin typeface="Times New Roman"/>
                <a:cs typeface="Times New Roman"/>
              </a:rPr>
              <a:t>Analysis </a:t>
            </a:r>
            <a:r>
              <a:rPr dirty="0" sz="4250" spc="-10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50" b="1">
                <a:solidFill>
                  <a:srgbClr val="0D0D0D"/>
                </a:solidFill>
                <a:latin typeface="Times New Roman"/>
                <a:cs typeface="Times New Roman"/>
              </a:rPr>
              <a:t>Excel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9290" y="677672"/>
            <a:ext cx="125222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>
                <a:solidFill>
                  <a:srgbClr val="0D0D0D"/>
                </a:solidFill>
                <a:latin typeface="Times New Roman"/>
                <a:cs typeface="Times New Roman"/>
              </a:rPr>
              <a:t>usi</a:t>
            </a:r>
            <a:r>
              <a:rPr dirty="0" sz="4250" spc="-3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4250" spc="-5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961" y="4537328"/>
            <a:ext cx="9074785" cy="30213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3916679">
              <a:lnSpc>
                <a:spcPct val="100699"/>
              </a:lnSpc>
              <a:spcBef>
                <a:spcPts val="65"/>
              </a:spcBef>
            </a:pPr>
            <a:r>
              <a:rPr dirty="0" sz="3200" spc="-10">
                <a:latin typeface="Times New Roman"/>
                <a:cs typeface="Times New Roman"/>
              </a:rPr>
              <a:t>STUDENT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NAME:S.SANJAY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REGISTER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N0:122203275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DEPARTMENT:BCOM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3200" spc="-5">
                <a:latin typeface="Times New Roman"/>
                <a:cs typeface="Times New Roman"/>
              </a:rPr>
              <a:t>CS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dirty="0" sz="3200" spc="-10">
                <a:latin typeface="Times New Roman"/>
                <a:cs typeface="Times New Roman"/>
              </a:rPr>
              <a:t>COLLEGE: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THOMAS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COLLEGE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ARTS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SCIENCE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67383" y="1411224"/>
            <a:ext cx="2326005" cy="1780539"/>
            <a:chOff x="1167383" y="1411224"/>
            <a:chExt cx="2326005" cy="1780539"/>
          </a:xfrm>
        </p:grpSpPr>
        <p:sp>
          <p:nvSpPr>
            <p:cNvPr id="7" name="object 7"/>
            <p:cNvSpPr/>
            <p:nvPr/>
          </p:nvSpPr>
          <p:spPr>
            <a:xfrm>
              <a:off x="1167383" y="1780032"/>
              <a:ext cx="1640205" cy="1411605"/>
            </a:xfrm>
            <a:custGeom>
              <a:avLst/>
              <a:gdLst/>
              <a:ahLst/>
              <a:cxnLst/>
              <a:rect l="l" t="t" r="r" b="b"/>
              <a:pathLst>
                <a:path w="1640205" h="1411605">
                  <a:moveTo>
                    <a:pt x="1287017" y="0"/>
                  </a:moveTo>
                  <a:lnTo>
                    <a:pt x="352806" y="0"/>
                  </a:lnTo>
                  <a:lnTo>
                    <a:pt x="0" y="705739"/>
                  </a:lnTo>
                  <a:lnTo>
                    <a:pt x="352806" y="1411224"/>
                  </a:lnTo>
                  <a:lnTo>
                    <a:pt x="1287017" y="1411224"/>
                  </a:lnTo>
                  <a:lnTo>
                    <a:pt x="1639824" y="705739"/>
                  </a:lnTo>
                  <a:lnTo>
                    <a:pt x="1287017" y="0"/>
                  </a:lnTo>
                  <a:close/>
                </a:path>
              </a:pathLst>
            </a:custGeom>
            <a:solidFill>
              <a:srgbClr val="5EC8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30423" y="1411224"/>
              <a:ext cx="862965" cy="749935"/>
            </a:xfrm>
            <a:custGeom>
              <a:avLst/>
              <a:gdLst/>
              <a:ahLst/>
              <a:cxnLst/>
              <a:rect l="l" t="t" r="r" b="b"/>
              <a:pathLst>
                <a:path w="862964" h="749935">
                  <a:moveTo>
                    <a:pt x="675513" y="0"/>
                  </a:moveTo>
                  <a:lnTo>
                    <a:pt x="187070" y="0"/>
                  </a:lnTo>
                  <a:lnTo>
                    <a:pt x="0" y="374776"/>
                  </a:lnTo>
                  <a:lnTo>
                    <a:pt x="187070" y="749807"/>
                  </a:lnTo>
                  <a:lnTo>
                    <a:pt x="675513" y="749807"/>
                  </a:lnTo>
                  <a:lnTo>
                    <a:pt x="862584" y="374776"/>
                  </a:lnTo>
                  <a:lnTo>
                    <a:pt x="675513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004815" y="1679448"/>
            <a:ext cx="2222500" cy="1917700"/>
          </a:xfrm>
          <a:custGeom>
            <a:avLst/>
            <a:gdLst/>
            <a:ahLst/>
            <a:cxnLst/>
            <a:rect l="l" t="t" r="r" b="b"/>
            <a:pathLst>
              <a:path w="2222500" h="1917700">
                <a:moveTo>
                  <a:pt x="1742693" y="0"/>
                </a:moveTo>
                <a:lnTo>
                  <a:pt x="479298" y="0"/>
                </a:lnTo>
                <a:lnTo>
                  <a:pt x="0" y="958469"/>
                </a:lnTo>
                <a:lnTo>
                  <a:pt x="479298" y="1917191"/>
                </a:lnTo>
                <a:lnTo>
                  <a:pt x="1742693" y="1917191"/>
                </a:lnTo>
                <a:lnTo>
                  <a:pt x="2221991" y="958469"/>
                </a:lnTo>
                <a:lnTo>
                  <a:pt x="1742693" y="0"/>
                </a:lnTo>
                <a:close/>
              </a:path>
            </a:pathLst>
          </a:custGeom>
          <a:solidFill>
            <a:srgbClr val="41D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68823" y="6973823"/>
            <a:ext cx="963294" cy="822960"/>
          </a:xfrm>
          <a:custGeom>
            <a:avLst/>
            <a:gdLst/>
            <a:ahLst/>
            <a:cxnLst/>
            <a:rect l="l" t="t" r="r" b="b"/>
            <a:pathLst>
              <a:path w="963295" h="822959">
                <a:moveTo>
                  <a:pt x="757174" y="0"/>
                </a:moveTo>
                <a:lnTo>
                  <a:pt x="205993" y="0"/>
                </a:lnTo>
                <a:lnTo>
                  <a:pt x="0" y="411606"/>
                </a:lnTo>
                <a:lnTo>
                  <a:pt x="205993" y="822960"/>
                </a:lnTo>
                <a:lnTo>
                  <a:pt x="757174" y="822960"/>
                </a:lnTo>
                <a:lnTo>
                  <a:pt x="963167" y="411606"/>
                </a:lnTo>
                <a:lnTo>
                  <a:pt x="757174" y="0"/>
                </a:lnTo>
                <a:close/>
              </a:path>
            </a:pathLst>
          </a:custGeom>
          <a:solidFill>
            <a:srgbClr val="41AD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992" y="8622792"/>
            <a:ext cx="103631" cy="237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952" y="668222"/>
            <a:ext cx="10007600" cy="8858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650" spc="-20"/>
              <a:t>THE</a:t>
            </a:r>
            <a:r>
              <a:rPr dirty="0" sz="5650" spc="10"/>
              <a:t> </a:t>
            </a:r>
            <a:r>
              <a:rPr dirty="0" sz="5650" spc="-5"/>
              <a:t>"WOW"</a:t>
            </a:r>
            <a:r>
              <a:rPr dirty="0" sz="5650" spc="-25"/>
              <a:t> </a:t>
            </a:r>
            <a:r>
              <a:rPr dirty="0" sz="5650" spc="-15"/>
              <a:t>IN</a:t>
            </a:r>
            <a:r>
              <a:rPr dirty="0" sz="5650" spc="-35"/>
              <a:t> </a:t>
            </a:r>
            <a:r>
              <a:rPr dirty="0" sz="5650" spc="-30"/>
              <a:t>OUR</a:t>
            </a:r>
            <a:r>
              <a:rPr dirty="0" sz="5650" spc="160"/>
              <a:t> </a:t>
            </a:r>
            <a:r>
              <a:rPr dirty="0" sz="5650" spc="-10"/>
              <a:t>SOLUTION</a:t>
            </a:r>
            <a:endParaRPr sz="5650"/>
          </a:p>
        </p:txBody>
      </p:sp>
      <p:sp>
        <p:nvSpPr>
          <p:cNvPr id="3" name="object 3"/>
          <p:cNvSpPr txBox="1"/>
          <p:nvPr/>
        </p:nvSpPr>
        <p:spPr>
          <a:xfrm>
            <a:off x="1724025" y="2532328"/>
            <a:ext cx="11057890" cy="1194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4710"/>
              </a:lnSpc>
            </a:pPr>
            <a:r>
              <a:rPr dirty="0" sz="3750" spc="-10">
                <a:solidFill>
                  <a:srgbClr val="0C0C0C"/>
                </a:solidFill>
                <a:latin typeface="Times New Roman"/>
                <a:cs typeface="Times New Roman"/>
              </a:rPr>
              <a:t>•=IFS(Z30&gt;=5,"VERY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HI</a:t>
            </a:r>
            <a:r>
              <a:rPr dirty="0" sz="3750" spc="1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dirty="0" sz="3750" spc="-10">
                <a:solidFill>
                  <a:srgbClr val="0C0C0C"/>
                </a:solidFill>
                <a:latin typeface="Times New Roman"/>
                <a:cs typeface="Times New Roman"/>
              </a:rPr>
              <a:t>H</a:t>
            </a:r>
            <a:r>
              <a:rPr dirty="0" sz="3750" spc="10">
                <a:solidFill>
                  <a:srgbClr val="0C0C0C"/>
                </a:solidFill>
                <a:latin typeface="Times New Roman"/>
                <a:cs typeface="Times New Roman"/>
              </a:rPr>
              <a:t>"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,Z30</a:t>
            </a:r>
            <a:r>
              <a:rPr dirty="0" sz="3750" spc="-30">
                <a:solidFill>
                  <a:srgbClr val="0C0C0C"/>
                </a:solidFill>
                <a:latin typeface="Times New Roman"/>
                <a:cs typeface="Times New Roman"/>
              </a:rPr>
              <a:t>&gt;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=</a:t>
            </a:r>
            <a:r>
              <a:rPr dirty="0" sz="3750" spc="-30">
                <a:solidFill>
                  <a:srgbClr val="0C0C0C"/>
                </a:solidFill>
                <a:latin typeface="Times New Roman"/>
                <a:cs typeface="Times New Roman"/>
              </a:rPr>
              <a:t>4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"HI</a:t>
            </a:r>
            <a:r>
              <a:rPr dirty="0" sz="3750" spc="-3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H",</a:t>
            </a:r>
            <a:r>
              <a:rPr dirty="0" sz="3750" spc="-15">
                <a:solidFill>
                  <a:srgbClr val="0C0C0C"/>
                </a:solidFill>
                <a:latin typeface="Times New Roman"/>
                <a:cs typeface="Times New Roman"/>
              </a:rPr>
              <a:t>Z</a:t>
            </a:r>
            <a:r>
              <a:rPr dirty="0" sz="3750" spc="-30">
                <a:solidFill>
                  <a:srgbClr val="0C0C0C"/>
                </a:solidFill>
                <a:latin typeface="Times New Roman"/>
                <a:cs typeface="Times New Roman"/>
              </a:rPr>
              <a:t>3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0&gt;</a:t>
            </a:r>
            <a:r>
              <a:rPr dirty="0" sz="3750" spc="-30">
                <a:solidFill>
                  <a:srgbClr val="0C0C0C"/>
                </a:solidFill>
                <a:latin typeface="Times New Roman"/>
                <a:cs typeface="Times New Roman"/>
              </a:rPr>
              <a:t>=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3</a:t>
            </a:r>
            <a:r>
              <a:rPr dirty="0" sz="3750" spc="-20">
                <a:solidFill>
                  <a:srgbClr val="0C0C0C"/>
                </a:solidFill>
                <a:latin typeface="Times New Roman"/>
                <a:cs typeface="Times New Roman"/>
              </a:rPr>
              <a:t>"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ME</a:t>
            </a:r>
            <a:r>
              <a:rPr dirty="0" sz="3750" spc="-2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dirty="0" sz="3750" spc="-20">
                <a:solidFill>
                  <a:srgbClr val="0C0C0C"/>
                </a:solidFill>
                <a:latin typeface="Times New Roman"/>
                <a:cs typeface="Times New Roman"/>
              </a:rPr>
              <a:t>"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,</a:t>
            </a:r>
            <a:r>
              <a:rPr dirty="0" sz="3750" spc="-20">
                <a:solidFill>
                  <a:srgbClr val="0C0C0C"/>
                </a:solidFill>
                <a:latin typeface="Times New Roman"/>
                <a:cs typeface="Times New Roman"/>
              </a:rPr>
              <a:t>"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TRU</a:t>
            </a:r>
            <a:r>
              <a:rPr dirty="0" sz="3750" spc="-35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"</a:t>
            </a:r>
            <a:r>
              <a:rPr dirty="0" sz="3750" spc="-20">
                <a:solidFill>
                  <a:srgbClr val="0C0C0C"/>
                </a:solidFill>
                <a:latin typeface="Times New Roman"/>
                <a:cs typeface="Times New Roman"/>
              </a:rPr>
              <a:t>,</a:t>
            </a:r>
            <a:r>
              <a:rPr dirty="0" sz="3750" spc="-20">
                <a:solidFill>
                  <a:srgbClr val="0C0C0C"/>
                </a:solidFill>
                <a:latin typeface="Times New Roman"/>
                <a:cs typeface="Times New Roman"/>
              </a:rPr>
              <a:t>"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LOW"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3341" y="8162340"/>
            <a:ext cx="12192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9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27592" y="1658111"/>
            <a:ext cx="421005" cy="429895"/>
          </a:xfrm>
          <a:custGeom>
            <a:avLst/>
            <a:gdLst/>
            <a:ahLst/>
            <a:cxnLst/>
            <a:rect l="l" t="t" r="r" b="b"/>
            <a:pathLst>
              <a:path w="421004" h="429894">
                <a:moveTo>
                  <a:pt x="420624" y="0"/>
                </a:moveTo>
                <a:lnTo>
                  <a:pt x="0" y="0"/>
                </a:lnTo>
                <a:lnTo>
                  <a:pt x="0" y="429768"/>
                </a:lnTo>
                <a:lnTo>
                  <a:pt x="420624" y="429768"/>
                </a:lnTo>
                <a:lnTo>
                  <a:pt x="42062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0701" y="7936483"/>
            <a:ext cx="226885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5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450" spc="5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450" spc="-1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450" spc="1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45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" y="3797808"/>
            <a:ext cx="3288791" cy="45567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2472416" y="643737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0"/>
                </a:moveTo>
                <a:lnTo>
                  <a:pt x="0" y="0"/>
                </a:lnTo>
                <a:lnTo>
                  <a:pt x="0" y="609600"/>
                </a:lnTo>
                <a:lnTo>
                  <a:pt x="609599" y="609600"/>
                </a:lnTo>
                <a:lnTo>
                  <a:pt x="609599" y="0"/>
                </a:lnTo>
                <a:close/>
              </a:path>
            </a:pathLst>
          </a:custGeom>
          <a:solidFill>
            <a:srgbClr val="41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72416" y="7150607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0"/>
                </a:lnTo>
                <a:lnTo>
                  <a:pt x="0" y="240792"/>
                </a:lnTo>
                <a:lnTo>
                  <a:pt x="240792" y="240792"/>
                </a:lnTo>
                <a:lnTo>
                  <a:pt x="24079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MODELLI</a:t>
            </a:r>
            <a:r>
              <a:rPr dirty="0" spc="-45"/>
              <a:t>N</a:t>
            </a:r>
            <a:r>
              <a:rPr dirty="0" spc="5"/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3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dirty="0" spc="-5"/>
              <a:t>Data</a:t>
            </a:r>
            <a:r>
              <a:rPr dirty="0" spc="-65"/>
              <a:t> </a:t>
            </a:r>
            <a:r>
              <a:rPr dirty="0" spc="-5"/>
              <a:t>collection</a:t>
            </a:r>
          </a:p>
          <a:p>
            <a:pPr marL="393700">
              <a:lnSpc>
                <a:spcPct val="100000"/>
              </a:lnSpc>
              <a:spcBef>
                <a:spcPts val="1165"/>
              </a:spcBef>
            </a:pPr>
            <a:r>
              <a:rPr dirty="0" sz="2650" spc="-5">
                <a:solidFill>
                  <a:srgbClr val="000000"/>
                </a:solidFill>
              </a:rPr>
              <a:t>The</a:t>
            </a:r>
            <a:r>
              <a:rPr dirty="0" sz="2650" spc="-40">
                <a:solidFill>
                  <a:srgbClr val="000000"/>
                </a:solidFill>
              </a:rPr>
              <a:t> </a:t>
            </a:r>
            <a:r>
              <a:rPr dirty="0" sz="2650" spc="-20">
                <a:solidFill>
                  <a:srgbClr val="000000"/>
                </a:solidFill>
              </a:rPr>
              <a:t>employee</a:t>
            </a:r>
            <a:r>
              <a:rPr dirty="0" sz="2650" spc="95">
                <a:solidFill>
                  <a:srgbClr val="000000"/>
                </a:solidFill>
              </a:rPr>
              <a:t> </a:t>
            </a:r>
            <a:r>
              <a:rPr dirty="0" sz="2650" spc="-10">
                <a:solidFill>
                  <a:srgbClr val="000000"/>
                </a:solidFill>
              </a:rPr>
              <a:t>performance</a:t>
            </a:r>
            <a:r>
              <a:rPr dirty="0" sz="2650" spc="50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analysis</a:t>
            </a:r>
            <a:r>
              <a:rPr dirty="0" sz="2650" spc="8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table</a:t>
            </a:r>
            <a:r>
              <a:rPr dirty="0" sz="2650" spc="-5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are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taken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from</a:t>
            </a:r>
            <a:r>
              <a:rPr dirty="0" sz="2650" spc="-4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the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website</a:t>
            </a:r>
            <a:r>
              <a:rPr dirty="0" sz="2650" spc="-2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called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Kaggle</a:t>
            </a:r>
            <a:r>
              <a:rPr dirty="0" sz="2650" spc="-3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.</a:t>
            </a:r>
            <a:endParaRPr sz="265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/>
          </a:p>
          <a:p>
            <a:pPr marL="399415" marR="579120" indent="-6350">
              <a:lnSpc>
                <a:spcPct val="103499"/>
              </a:lnSpc>
            </a:pPr>
            <a:r>
              <a:rPr dirty="0" sz="2650" spc="-10">
                <a:solidFill>
                  <a:srgbClr val="000000"/>
                </a:solidFill>
              </a:rPr>
              <a:t>From</a:t>
            </a:r>
            <a:r>
              <a:rPr dirty="0" sz="2650" spc="-2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the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data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we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had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25">
                <a:solidFill>
                  <a:srgbClr val="000000"/>
                </a:solidFill>
              </a:rPr>
              <a:t>some</a:t>
            </a:r>
            <a:r>
              <a:rPr dirty="0" sz="2650" spc="45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missing</a:t>
            </a:r>
            <a:r>
              <a:rPr dirty="0" sz="2650" spc="7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figures</a:t>
            </a:r>
            <a:r>
              <a:rPr dirty="0" sz="2650" spc="-15">
                <a:solidFill>
                  <a:srgbClr val="000000"/>
                </a:solidFill>
              </a:rPr>
              <a:t> </a:t>
            </a:r>
            <a:r>
              <a:rPr dirty="0" sz="2650">
                <a:solidFill>
                  <a:srgbClr val="000000"/>
                </a:solidFill>
              </a:rPr>
              <a:t>to</a:t>
            </a:r>
            <a:r>
              <a:rPr dirty="0" sz="2650" spc="-6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identify</a:t>
            </a:r>
            <a:r>
              <a:rPr dirty="0" sz="2650" spc="-2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the</a:t>
            </a:r>
            <a:r>
              <a:rPr dirty="0" sz="2650" spc="-55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missing</a:t>
            </a:r>
            <a:r>
              <a:rPr dirty="0" sz="2650" spc="75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terms</a:t>
            </a:r>
            <a:r>
              <a:rPr dirty="0" sz="2650" spc="20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we</a:t>
            </a:r>
            <a:r>
              <a:rPr dirty="0" sz="2650" spc="-10">
                <a:solidFill>
                  <a:srgbClr val="000000"/>
                </a:solidFill>
              </a:rPr>
              <a:t> </a:t>
            </a:r>
            <a:r>
              <a:rPr dirty="0" sz="2650" spc="-20">
                <a:solidFill>
                  <a:srgbClr val="000000"/>
                </a:solidFill>
              </a:rPr>
              <a:t>use </a:t>
            </a:r>
            <a:r>
              <a:rPr dirty="0" sz="2650" spc="-64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conditional</a:t>
            </a:r>
            <a:r>
              <a:rPr dirty="0" sz="2650" spc="-4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techniques</a:t>
            </a:r>
            <a:r>
              <a:rPr dirty="0" sz="2650" spc="-20">
                <a:solidFill>
                  <a:srgbClr val="000000"/>
                </a:solidFill>
              </a:rPr>
              <a:t> </a:t>
            </a:r>
            <a:r>
              <a:rPr dirty="0" sz="2650">
                <a:solidFill>
                  <a:srgbClr val="000000"/>
                </a:solidFill>
              </a:rPr>
              <a:t>to</a:t>
            </a:r>
            <a:r>
              <a:rPr dirty="0" sz="2650" spc="-4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identify</a:t>
            </a:r>
            <a:r>
              <a:rPr dirty="0" sz="2650" spc="-4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the</a:t>
            </a:r>
            <a:r>
              <a:rPr dirty="0" sz="2650" spc="-35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missing</a:t>
            </a:r>
            <a:r>
              <a:rPr dirty="0" sz="2650" spc="70">
                <a:solidFill>
                  <a:srgbClr val="000000"/>
                </a:solidFill>
              </a:rPr>
              <a:t> </a:t>
            </a:r>
            <a:r>
              <a:rPr dirty="0" sz="2650" spc="-15">
                <a:solidFill>
                  <a:srgbClr val="000000"/>
                </a:solidFill>
              </a:rPr>
              <a:t>terms</a:t>
            </a:r>
            <a:r>
              <a:rPr dirty="0" sz="2650" spc="1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like</a:t>
            </a:r>
            <a:r>
              <a:rPr dirty="0" sz="2650" spc="-5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exit</a:t>
            </a:r>
            <a:r>
              <a:rPr dirty="0" sz="2650" spc="-2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data</a:t>
            </a:r>
            <a:r>
              <a:rPr dirty="0" sz="2650" spc="-50">
                <a:solidFill>
                  <a:srgbClr val="000000"/>
                </a:solidFill>
              </a:rPr>
              <a:t> </a:t>
            </a:r>
            <a:r>
              <a:rPr dirty="0" sz="2650">
                <a:solidFill>
                  <a:srgbClr val="000000"/>
                </a:solidFill>
              </a:rPr>
              <a:t>etc..</a:t>
            </a:r>
            <a:endParaRPr sz="265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/>
          </a:p>
          <a:p>
            <a:pPr marL="393700">
              <a:lnSpc>
                <a:spcPct val="100000"/>
              </a:lnSpc>
              <a:tabLst>
                <a:tab pos="6505575" algn="l"/>
              </a:tabLst>
            </a:pPr>
            <a:r>
              <a:rPr dirty="0" sz="2650" spc="-10">
                <a:solidFill>
                  <a:srgbClr val="000000"/>
                </a:solidFill>
              </a:rPr>
              <a:t>Then</a:t>
            </a:r>
            <a:r>
              <a:rPr dirty="0" sz="2650" spc="-15">
                <a:solidFill>
                  <a:srgbClr val="000000"/>
                </a:solidFill>
              </a:rPr>
              <a:t> we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used</a:t>
            </a:r>
            <a:r>
              <a:rPr dirty="0" sz="2650" spc="-25">
                <a:solidFill>
                  <a:srgbClr val="000000"/>
                </a:solidFill>
              </a:rPr>
              <a:t> </a:t>
            </a:r>
            <a:r>
              <a:rPr dirty="0" sz="2650">
                <a:solidFill>
                  <a:srgbClr val="000000"/>
                </a:solidFill>
              </a:rPr>
              <a:t>filtering</a:t>
            </a:r>
            <a:r>
              <a:rPr dirty="0" sz="2650" spc="-20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and sorting</a:t>
            </a:r>
            <a:r>
              <a:rPr dirty="0" sz="2650">
                <a:solidFill>
                  <a:srgbClr val="000000"/>
                </a:solidFill>
              </a:rPr>
              <a:t> to</a:t>
            </a:r>
            <a:r>
              <a:rPr dirty="0" sz="2650" spc="-30">
                <a:solidFill>
                  <a:srgbClr val="000000"/>
                </a:solidFill>
              </a:rPr>
              <a:t> </a:t>
            </a:r>
            <a:r>
              <a:rPr dirty="0" sz="2650">
                <a:solidFill>
                  <a:srgbClr val="000000"/>
                </a:solidFill>
              </a:rPr>
              <a:t>fill</a:t>
            </a:r>
            <a:r>
              <a:rPr dirty="0" sz="2650" spc="-40">
                <a:solidFill>
                  <a:srgbClr val="000000"/>
                </a:solidFill>
              </a:rPr>
              <a:t> </a:t>
            </a:r>
            <a:r>
              <a:rPr dirty="0" sz="2650" spc="-20">
                <a:solidFill>
                  <a:srgbClr val="000000"/>
                </a:solidFill>
              </a:rPr>
              <a:t>the	</a:t>
            </a:r>
            <a:r>
              <a:rPr dirty="0" sz="2650" spc="-15">
                <a:solidFill>
                  <a:srgbClr val="000000"/>
                </a:solidFill>
              </a:rPr>
              <a:t>missing</a:t>
            </a:r>
            <a:r>
              <a:rPr dirty="0" sz="2650" spc="-35">
                <a:solidFill>
                  <a:srgbClr val="000000"/>
                </a:solidFill>
              </a:rPr>
              <a:t> </a:t>
            </a:r>
            <a:r>
              <a:rPr dirty="0" sz="2650" spc="-5">
                <a:solidFill>
                  <a:srgbClr val="000000"/>
                </a:solidFill>
              </a:rPr>
              <a:t>figues</a:t>
            </a:r>
            <a:endParaRPr sz="265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Features</a:t>
            </a:r>
            <a:r>
              <a:rPr dirty="0" spc="-105"/>
              <a:t> </a:t>
            </a:r>
            <a:r>
              <a:rPr dirty="0" spc="-5"/>
              <a:t>collection</a:t>
            </a: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dirty="0" sz="2650" spc="-5">
                <a:solidFill>
                  <a:srgbClr val="000000"/>
                </a:solidFill>
              </a:rPr>
              <a:t>Pivot</a:t>
            </a:r>
            <a:r>
              <a:rPr dirty="0" sz="2650" spc="-85">
                <a:solidFill>
                  <a:srgbClr val="000000"/>
                </a:solidFill>
              </a:rPr>
              <a:t> </a:t>
            </a:r>
            <a:r>
              <a:rPr dirty="0" sz="2650" spc="-20">
                <a:solidFill>
                  <a:srgbClr val="000000"/>
                </a:solidFill>
              </a:rPr>
              <a:t>table</a:t>
            </a:r>
            <a:endParaRPr sz="2650"/>
          </a:p>
          <a:p>
            <a:pPr>
              <a:lnSpc>
                <a:spcPct val="100000"/>
              </a:lnSpc>
            </a:pPr>
            <a:endParaRPr sz="2850"/>
          </a:p>
          <a:p>
            <a:pPr marL="469900">
              <a:lnSpc>
                <a:spcPct val="100000"/>
              </a:lnSpc>
            </a:pPr>
            <a:r>
              <a:rPr dirty="0" sz="2650" spc="-5">
                <a:solidFill>
                  <a:srgbClr val="000000"/>
                </a:solidFill>
              </a:rPr>
              <a:t>Charts</a:t>
            </a:r>
            <a:endParaRPr sz="2650"/>
          </a:p>
        </p:txBody>
      </p:sp>
      <p:sp>
        <p:nvSpPr>
          <p:cNvPr id="4" name="object 4"/>
          <p:cNvSpPr/>
          <p:nvPr/>
        </p:nvSpPr>
        <p:spPr>
          <a:xfrm>
            <a:off x="13411200" y="89611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41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2416" y="772058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0"/>
                </a:lnTo>
                <a:lnTo>
                  <a:pt x="0" y="240753"/>
                </a:lnTo>
                <a:lnTo>
                  <a:pt x="240792" y="240753"/>
                </a:lnTo>
                <a:lnTo>
                  <a:pt x="24079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4100" y="699642"/>
            <a:ext cx="310896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latin typeface="Times New Roman"/>
                <a:cs typeface="Times New Roman"/>
              </a:rPr>
              <a:t>Conditional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formatting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0107" y="1201292"/>
            <a:ext cx="208279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0">
                <a:solidFill>
                  <a:srgbClr val="2C926A"/>
                </a:solidFill>
                <a:latin typeface="Trebuchet MS"/>
                <a:cs typeface="Trebuchet MS"/>
              </a:rPr>
              <a:t>10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175" y="1417396"/>
            <a:ext cx="26396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5289D3"/>
                </a:solidFill>
                <a:latin typeface="Times New Roman"/>
                <a:cs typeface="Times New Roman"/>
              </a:rPr>
              <a:t>Pivot</a:t>
            </a:r>
            <a:r>
              <a:rPr dirty="0" sz="4800" spc="-185" b="0">
                <a:solidFill>
                  <a:srgbClr val="5289D3"/>
                </a:solidFill>
                <a:latin typeface="Times New Roman"/>
                <a:cs typeface="Times New Roman"/>
              </a:rPr>
              <a:t> </a:t>
            </a:r>
            <a:r>
              <a:rPr dirty="0" sz="4800" b="0">
                <a:solidFill>
                  <a:srgbClr val="5289D3"/>
                </a:solidFill>
                <a:latin typeface="Times New Roman"/>
                <a:cs typeface="Times New Roman"/>
              </a:rPr>
              <a:t>table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543" y="2183460"/>
            <a:ext cx="12686030" cy="564451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478790" indent="-45783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dirty="0" sz="2650" spc="-5">
                <a:latin typeface="Times New Roman"/>
                <a:cs typeface="Times New Roman"/>
              </a:rPr>
              <a:t>Click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insert</a:t>
            </a:r>
            <a:endParaRPr sz="2650">
              <a:latin typeface="Times New Roman"/>
              <a:cs typeface="Times New Roman"/>
            </a:endParaRPr>
          </a:p>
          <a:p>
            <a:pPr marL="478790" indent="-457834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dirty="0" sz="2650" spc="-5">
                <a:latin typeface="Times New Roman"/>
                <a:cs typeface="Times New Roman"/>
              </a:rPr>
              <a:t>From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insert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bar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click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pivot table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in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new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excel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sheet</a:t>
            </a:r>
            <a:endParaRPr sz="2650">
              <a:latin typeface="Times New Roman"/>
              <a:cs typeface="Times New Roman"/>
            </a:endParaRPr>
          </a:p>
          <a:p>
            <a:pPr marL="478790" indent="-457834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dirty="0" sz="2650" spc="-5">
                <a:latin typeface="Times New Roman"/>
                <a:cs typeface="Times New Roman"/>
              </a:rPr>
              <a:t>Select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business</a:t>
            </a:r>
            <a:r>
              <a:rPr dirty="0" sz="2650" spc="-1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unit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and</a:t>
            </a:r>
            <a:r>
              <a:rPr dirty="0" sz="2650" spc="-2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drag </a:t>
            </a:r>
            <a:r>
              <a:rPr dirty="0" sz="2650">
                <a:latin typeface="Times New Roman"/>
                <a:cs typeface="Times New Roman"/>
              </a:rPr>
              <a:t>it</a:t>
            </a:r>
            <a:r>
              <a:rPr dirty="0" sz="2650" spc="-6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row</a:t>
            </a:r>
            <a:endParaRPr sz="2650">
              <a:latin typeface="Times New Roman"/>
              <a:cs typeface="Times New Roman"/>
            </a:endParaRPr>
          </a:p>
          <a:p>
            <a:pPr marL="478790" indent="-45783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78790" algn="l"/>
                <a:tab pos="479425" algn="l"/>
                <a:tab pos="8096884" algn="l"/>
              </a:tabLst>
            </a:pPr>
            <a:r>
              <a:rPr dirty="0" sz="2650" spc="-5">
                <a:latin typeface="Times New Roman"/>
                <a:cs typeface="Times New Roman"/>
              </a:rPr>
              <a:t>Then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select</a:t>
            </a:r>
            <a:r>
              <a:rPr dirty="0" sz="2650" spc="-10">
                <a:latin typeface="Times New Roman"/>
                <a:cs typeface="Times New Roman"/>
              </a:rPr>
              <a:t> performance</a:t>
            </a:r>
            <a:r>
              <a:rPr dirty="0" sz="2650" spc="8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level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and drag </a:t>
            </a:r>
            <a:r>
              <a:rPr dirty="0" sz="2650">
                <a:latin typeface="Times New Roman"/>
                <a:cs typeface="Times New Roman"/>
              </a:rPr>
              <a:t>it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in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15">
                <a:latin typeface="Times New Roman"/>
                <a:cs typeface="Times New Roman"/>
              </a:rPr>
              <a:t>column</a:t>
            </a:r>
            <a:r>
              <a:rPr dirty="0" sz="2650" spc="7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5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.	Select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gender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in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value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4800" spc="-5">
                <a:solidFill>
                  <a:srgbClr val="5289D3"/>
                </a:solidFill>
                <a:latin typeface="Times New Roman"/>
                <a:cs typeface="Times New Roman"/>
              </a:rPr>
              <a:t>Performance</a:t>
            </a:r>
            <a:r>
              <a:rPr dirty="0" sz="4800" spc="-40">
                <a:solidFill>
                  <a:srgbClr val="5289D3"/>
                </a:solidFill>
                <a:latin typeface="Times New Roman"/>
                <a:cs typeface="Times New Roman"/>
              </a:rPr>
              <a:t> </a:t>
            </a:r>
            <a:r>
              <a:rPr dirty="0" sz="4800">
                <a:solidFill>
                  <a:srgbClr val="5289D3"/>
                </a:solidFill>
                <a:latin typeface="Times New Roman"/>
                <a:cs typeface="Times New Roman"/>
              </a:rPr>
              <a:t>level</a:t>
            </a:r>
            <a:endParaRPr sz="4800">
              <a:latin typeface="Times New Roman"/>
              <a:cs typeface="Times New Roman"/>
            </a:endParaRPr>
          </a:p>
          <a:p>
            <a:pPr marL="484505" marR="5080" indent="-6350">
              <a:lnSpc>
                <a:spcPct val="103099"/>
              </a:lnSpc>
              <a:spcBef>
                <a:spcPts val="180"/>
              </a:spcBef>
              <a:tabLst>
                <a:tab pos="3542665" algn="l"/>
              </a:tabLst>
            </a:pPr>
            <a:r>
              <a:rPr dirty="0" sz="2650" spc="-5">
                <a:latin typeface="Times New Roman"/>
                <a:cs typeface="Times New Roman"/>
              </a:rPr>
              <a:t>From the pivot </a:t>
            </a:r>
            <a:r>
              <a:rPr dirty="0" sz="2650">
                <a:latin typeface="Times New Roman"/>
                <a:cs typeface="Times New Roman"/>
              </a:rPr>
              <a:t>table </a:t>
            </a:r>
            <a:r>
              <a:rPr dirty="0" sz="2650" spc="-15">
                <a:latin typeface="Times New Roman"/>
                <a:cs typeface="Times New Roman"/>
              </a:rPr>
              <a:t>we </a:t>
            </a:r>
            <a:r>
              <a:rPr dirty="0" sz="2650" spc="-5">
                <a:latin typeface="Times New Roman"/>
                <a:cs typeface="Times New Roman"/>
              </a:rPr>
              <a:t>can see the </a:t>
            </a:r>
            <a:r>
              <a:rPr dirty="0" sz="2650" spc="-15">
                <a:latin typeface="Times New Roman"/>
                <a:cs typeface="Times New Roman"/>
              </a:rPr>
              <a:t>analysis </a:t>
            </a:r>
            <a:r>
              <a:rPr dirty="0" sz="2650" spc="-5">
                <a:latin typeface="Times New Roman"/>
                <a:cs typeface="Times New Roman"/>
              </a:rPr>
              <a:t>for </a:t>
            </a:r>
            <a:r>
              <a:rPr dirty="0" sz="2650" spc="-15">
                <a:latin typeface="Times New Roman"/>
                <a:cs typeface="Times New Roman"/>
              </a:rPr>
              <a:t>female </a:t>
            </a:r>
            <a:r>
              <a:rPr dirty="0" sz="2650" spc="-20">
                <a:latin typeface="Times New Roman"/>
                <a:cs typeface="Times New Roman"/>
              </a:rPr>
              <a:t>male </a:t>
            </a:r>
            <a:r>
              <a:rPr dirty="0" sz="2650" spc="-5">
                <a:latin typeface="Times New Roman"/>
                <a:cs typeface="Times New Roman"/>
              </a:rPr>
              <a:t>and </a:t>
            </a:r>
            <a:r>
              <a:rPr dirty="0" sz="2650">
                <a:latin typeface="Times New Roman"/>
                <a:cs typeface="Times New Roman"/>
              </a:rPr>
              <a:t>all </a:t>
            </a:r>
            <a:r>
              <a:rPr dirty="0" sz="2650" spc="-5">
                <a:latin typeface="Times New Roman"/>
                <a:cs typeface="Times New Roman"/>
              </a:rPr>
              <a:t>and </a:t>
            </a:r>
            <a:r>
              <a:rPr dirty="0" sz="2650" spc="-15">
                <a:latin typeface="Times New Roman"/>
                <a:cs typeface="Times New Roman"/>
              </a:rPr>
              <a:t>we </a:t>
            </a:r>
            <a:r>
              <a:rPr dirty="0" sz="2650" spc="-5">
                <a:latin typeface="Times New Roman"/>
                <a:cs typeface="Times New Roman"/>
              </a:rPr>
              <a:t>can access </a:t>
            </a:r>
            <a:r>
              <a:rPr dirty="0" sz="2650" spc="-20">
                <a:latin typeface="Times New Roman"/>
                <a:cs typeface="Times New Roman"/>
              </a:rPr>
              <a:t>all 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30">
                <a:latin typeface="Times New Roman"/>
                <a:cs typeface="Times New Roman"/>
              </a:rPr>
              <a:t>type</a:t>
            </a:r>
            <a:r>
              <a:rPr dirty="0" sz="2650" spc="4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of</a:t>
            </a:r>
            <a:r>
              <a:rPr dirty="0" sz="2650" spc="-20">
                <a:latin typeface="Times New Roman"/>
                <a:cs typeface="Times New Roman"/>
              </a:rPr>
              <a:t> employees</a:t>
            </a:r>
            <a:r>
              <a:rPr dirty="0" sz="2650" spc="85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by	</a:t>
            </a:r>
            <a:r>
              <a:rPr dirty="0" sz="2650" spc="-5">
                <a:latin typeface="Times New Roman"/>
                <a:cs typeface="Times New Roman"/>
              </a:rPr>
              <a:t>inerting slicers </a:t>
            </a:r>
            <a:r>
              <a:rPr dirty="0" sz="2650">
                <a:latin typeface="Times New Roman"/>
                <a:cs typeface="Times New Roman"/>
              </a:rPr>
              <a:t>to </a:t>
            </a:r>
            <a:r>
              <a:rPr dirty="0" sz="2650" spc="-5">
                <a:latin typeface="Times New Roman"/>
                <a:cs typeface="Times New Roman"/>
              </a:rPr>
              <a:t>see </a:t>
            </a:r>
            <a:r>
              <a:rPr dirty="0" sz="2650" spc="-10">
                <a:latin typeface="Times New Roman"/>
                <a:cs typeface="Times New Roman"/>
              </a:rPr>
              <a:t>how </a:t>
            </a:r>
            <a:r>
              <a:rPr dirty="0" sz="2650" spc="-20">
                <a:latin typeface="Times New Roman"/>
                <a:cs typeface="Times New Roman"/>
              </a:rPr>
              <a:t>many </a:t>
            </a:r>
            <a:r>
              <a:rPr dirty="0" sz="2650" spc="-5">
                <a:latin typeface="Times New Roman"/>
                <a:cs typeface="Times New Roman"/>
              </a:rPr>
              <a:t>are full </a:t>
            </a:r>
            <a:r>
              <a:rPr dirty="0" sz="2650" spc="-20">
                <a:latin typeface="Times New Roman"/>
                <a:cs typeface="Times New Roman"/>
              </a:rPr>
              <a:t>time </a:t>
            </a:r>
            <a:r>
              <a:rPr dirty="0" sz="2650">
                <a:latin typeface="Times New Roman"/>
                <a:cs typeface="Times New Roman"/>
              </a:rPr>
              <a:t>,part </a:t>
            </a:r>
            <a:r>
              <a:rPr dirty="0" sz="2650" spc="-20">
                <a:latin typeface="Times New Roman"/>
                <a:cs typeface="Times New Roman"/>
              </a:rPr>
              <a:t>time </a:t>
            </a:r>
            <a:r>
              <a:rPr dirty="0" sz="2650" spc="-5">
                <a:latin typeface="Times New Roman"/>
                <a:cs typeface="Times New Roman"/>
              </a:rPr>
              <a:t>and contract </a:t>
            </a:r>
            <a:r>
              <a:rPr dirty="0" sz="2650" spc="-65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based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employees.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484505" marR="112395" indent="-6350">
              <a:lnSpc>
                <a:spcPct val="103499"/>
              </a:lnSpc>
            </a:pPr>
            <a:r>
              <a:rPr dirty="0" sz="2650" spc="-5">
                <a:latin typeface="Times New Roman"/>
                <a:cs typeface="Times New Roman"/>
              </a:rPr>
              <a:t>Insert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graph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for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better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15">
                <a:latin typeface="Times New Roman"/>
                <a:cs typeface="Times New Roman"/>
              </a:rPr>
              <a:t>analysis</a:t>
            </a:r>
            <a:r>
              <a:rPr dirty="0" sz="2650" spc="6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graph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shows</a:t>
            </a:r>
            <a:r>
              <a:rPr dirty="0" sz="2650" spc="2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accurate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levels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and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performance</a:t>
            </a:r>
            <a:r>
              <a:rPr dirty="0" sz="2650" spc="40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of </a:t>
            </a:r>
            <a:r>
              <a:rPr dirty="0" sz="2650" spc="-650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employees.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30">
                <a:latin typeface="Times New Roman"/>
                <a:cs typeface="Times New Roman"/>
              </a:rPr>
              <a:t>We</a:t>
            </a:r>
            <a:r>
              <a:rPr dirty="0" sz="2650" spc="-6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can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see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various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graph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by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changing the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options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6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graph</a:t>
            </a:r>
            <a:r>
              <a:rPr dirty="0" sz="2650" spc="-1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options.</a:t>
            </a:r>
            <a:endParaRPr sz="26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192" y="1161288"/>
            <a:ext cx="103631" cy="2346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198" y="603580"/>
            <a:ext cx="2841625" cy="1993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 marR="5080" indent="-6350">
              <a:lnSpc>
                <a:spcPts val="7800"/>
              </a:lnSpc>
              <a:spcBef>
                <a:spcPts val="95"/>
              </a:spcBef>
            </a:pPr>
            <a:r>
              <a:rPr dirty="0" sz="6400" spc="-95" b="1">
                <a:latin typeface="Trebuchet MS"/>
                <a:cs typeface="Trebuchet MS"/>
              </a:rPr>
              <a:t>RE</a:t>
            </a:r>
            <a:r>
              <a:rPr dirty="0" sz="6400" spc="-100" b="1">
                <a:latin typeface="Trebuchet MS"/>
                <a:cs typeface="Trebuchet MS"/>
              </a:rPr>
              <a:t>S</a:t>
            </a:r>
            <a:r>
              <a:rPr dirty="0" sz="6400" spc="-90" b="1">
                <a:latin typeface="Trebuchet MS"/>
                <a:cs typeface="Trebuchet MS"/>
              </a:rPr>
              <a:t>U</a:t>
            </a:r>
            <a:r>
              <a:rPr dirty="0" sz="6400" spc="-85" b="1">
                <a:latin typeface="Trebuchet MS"/>
                <a:cs typeface="Trebuchet MS"/>
              </a:rPr>
              <a:t>L</a:t>
            </a:r>
            <a:r>
              <a:rPr dirty="0" sz="6400" b="1">
                <a:latin typeface="Trebuchet MS"/>
                <a:cs typeface="Trebuchet MS"/>
              </a:rPr>
              <a:t>T  </a:t>
            </a:r>
            <a:r>
              <a:rPr dirty="0" sz="6400" spc="5" b="1">
                <a:latin typeface="Trebuchet MS"/>
                <a:cs typeface="Trebuchet MS"/>
              </a:rPr>
              <a:t>S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1119" y="2734055"/>
            <a:ext cx="222250" cy="271780"/>
          </a:xfrm>
          <a:custGeom>
            <a:avLst/>
            <a:gdLst/>
            <a:ahLst/>
            <a:cxnLst/>
            <a:rect l="l" t="t" r="r" b="b"/>
            <a:pathLst>
              <a:path w="222250" h="271780">
                <a:moveTo>
                  <a:pt x="222186" y="0"/>
                </a:moveTo>
                <a:lnTo>
                  <a:pt x="0" y="0"/>
                </a:lnTo>
                <a:lnTo>
                  <a:pt x="0" y="271272"/>
                </a:lnTo>
                <a:lnTo>
                  <a:pt x="222186" y="271272"/>
                </a:lnTo>
                <a:lnTo>
                  <a:pt x="22218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01870" y="2700604"/>
            <a:ext cx="4384675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10">
                <a:solidFill>
                  <a:srgbClr val="565656"/>
                </a:solidFill>
                <a:latin typeface="Microsoft Sans Serif"/>
                <a:cs typeface="Microsoft Sans Serif"/>
              </a:rPr>
              <a:t>E</a:t>
            </a:r>
            <a:r>
              <a:rPr dirty="0" sz="1850" spc="-30">
                <a:solidFill>
                  <a:srgbClr val="565656"/>
                </a:solidFill>
                <a:latin typeface="Microsoft Sans Serif"/>
                <a:cs typeface="Microsoft Sans Serif"/>
              </a:rPr>
              <a:t>M</a:t>
            </a:r>
            <a:r>
              <a:rPr dirty="0" sz="1850" spc="-10">
                <a:solidFill>
                  <a:srgbClr val="565656"/>
                </a:solidFill>
                <a:latin typeface="Microsoft Sans Serif"/>
                <a:cs typeface="Microsoft Sans Serif"/>
              </a:rPr>
              <a:t>P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LO</a:t>
            </a:r>
            <a:r>
              <a:rPr dirty="0" sz="1850" spc="-60">
                <a:solidFill>
                  <a:srgbClr val="565656"/>
                </a:solidFill>
                <a:latin typeface="Microsoft Sans Serif"/>
                <a:cs typeface="Microsoft Sans Serif"/>
              </a:rPr>
              <a:t>Y</a:t>
            </a:r>
            <a:r>
              <a:rPr dirty="0" sz="1850" spc="-10">
                <a:solidFill>
                  <a:srgbClr val="565656"/>
                </a:solidFill>
                <a:latin typeface="Microsoft Sans Serif"/>
                <a:cs typeface="Microsoft Sans Serif"/>
              </a:rPr>
              <a:t>E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E</a:t>
            </a:r>
            <a:r>
              <a:rPr dirty="0" sz="1850" spc="85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850" spc="-15">
                <a:solidFill>
                  <a:srgbClr val="565656"/>
                </a:solidFill>
                <a:latin typeface="Microsoft Sans Serif"/>
                <a:cs typeface="Microsoft Sans Serif"/>
              </a:rPr>
              <a:t>PE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R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FOR</a:t>
            </a:r>
            <a:r>
              <a:rPr dirty="0" sz="1850" spc="-30">
                <a:solidFill>
                  <a:srgbClr val="565656"/>
                </a:solidFill>
                <a:latin typeface="Microsoft Sans Serif"/>
                <a:cs typeface="Microsoft Sans Serif"/>
              </a:rPr>
              <a:t>M</a:t>
            </a:r>
            <a:r>
              <a:rPr dirty="0" sz="1850" spc="-15">
                <a:solidFill>
                  <a:srgbClr val="565656"/>
                </a:solidFill>
                <a:latin typeface="Microsoft Sans Serif"/>
                <a:cs typeface="Microsoft Sans Serif"/>
              </a:rPr>
              <a:t>A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NC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E</a:t>
            </a:r>
            <a:r>
              <a:rPr dirty="0" sz="1850" spc="-155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850" spc="-10">
                <a:solidFill>
                  <a:srgbClr val="565656"/>
                </a:solidFill>
                <a:latin typeface="Microsoft Sans Serif"/>
                <a:cs typeface="Microsoft Sans Serif"/>
              </a:rPr>
              <a:t>A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N</a:t>
            </a:r>
            <a:r>
              <a:rPr dirty="0" sz="1850" spc="-10">
                <a:solidFill>
                  <a:srgbClr val="565656"/>
                </a:solidFill>
                <a:latin typeface="Microsoft Sans Serif"/>
                <a:cs typeface="Microsoft Sans Serif"/>
              </a:rPr>
              <a:t>A</a:t>
            </a:r>
            <a:r>
              <a:rPr dirty="0" sz="1850" spc="-5">
                <a:solidFill>
                  <a:srgbClr val="565656"/>
                </a:solidFill>
                <a:latin typeface="Microsoft Sans Serif"/>
                <a:cs typeface="Microsoft Sans Serif"/>
              </a:rPr>
              <a:t>L</a:t>
            </a:r>
            <a:r>
              <a:rPr dirty="0" sz="1850" spc="-60">
                <a:solidFill>
                  <a:srgbClr val="565656"/>
                </a:solidFill>
                <a:latin typeface="Microsoft Sans Serif"/>
                <a:cs typeface="Microsoft Sans Serif"/>
              </a:rPr>
              <a:t>Y</a:t>
            </a:r>
            <a:r>
              <a:rPr dirty="0" sz="1850" spc="-10">
                <a:solidFill>
                  <a:srgbClr val="565656"/>
                </a:solidFill>
                <a:latin typeface="Microsoft Sans Serif"/>
                <a:cs typeface="Microsoft Sans Serif"/>
              </a:rPr>
              <a:t>S</a:t>
            </a:r>
            <a:r>
              <a:rPr dirty="0" sz="1850" spc="-15">
                <a:solidFill>
                  <a:srgbClr val="565656"/>
                </a:solidFill>
                <a:latin typeface="Microsoft Sans Serif"/>
                <a:cs typeface="Microsoft Sans Serif"/>
              </a:rPr>
              <a:t>I</a:t>
            </a:r>
            <a:r>
              <a:rPr dirty="0" sz="1850">
                <a:solidFill>
                  <a:srgbClr val="565656"/>
                </a:solidFill>
                <a:latin typeface="Microsoft Sans Serif"/>
                <a:cs typeface="Microsoft Sans Serif"/>
              </a:rPr>
              <a:t>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1651" y="3059938"/>
            <a:ext cx="8263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50555" algn="l"/>
              </a:tabLst>
            </a:pPr>
            <a:r>
              <a:rPr dirty="0" sz="1200" spc="-15">
                <a:solidFill>
                  <a:srgbClr val="565656"/>
                </a:solidFill>
                <a:latin typeface="Microsoft Sans Serif"/>
                <a:cs typeface="Microsoft Sans Serif"/>
              </a:rPr>
              <a:t>70</a:t>
            </a:r>
            <a:r>
              <a:rPr dirty="0" sz="1200" spc="4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u="sng" sz="1200" spc="10">
                <a:solidFill>
                  <a:srgbClr val="565656"/>
                </a:solidFill>
                <a:uFill>
                  <a:solidFill>
                    <a:srgbClr val="D9D9D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200">
                <a:solidFill>
                  <a:srgbClr val="565656"/>
                </a:solidFill>
                <a:uFill>
                  <a:solidFill>
                    <a:srgbClr val="D9D9D9"/>
                  </a:solidFill>
                </a:uFill>
                <a:latin typeface="Microsoft Sans Serif"/>
                <a:cs typeface="Microsoft Sans Serif"/>
              </a:rPr>
              <a:t>	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80107" y="6652717"/>
            <a:ext cx="208279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45">
                <a:solidFill>
                  <a:srgbClr val="2C926A"/>
                </a:solidFill>
                <a:latin typeface="Trebuchet MS"/>
                <a:cs typeface="Trebuchet MS"/>
              </a:rPr>
              <a:t>12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6611111"/>
            <a:ext cx="103631" cy="2377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472416" y="51236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0"/>
                </a:moveTo>
                <a:lnTo>
                  <a:pt x="0" y="0"/>
                </a:lnTo>
                <a:lnTo>
                  <a:pt x="0" y="609473"/>
                </a:lnTo>
                <a:lnTo>
                  <a:pt x="609599" y="609473"/>
                </a:lnTo>
                <a:lnTo>
                  <a:pt x="609599" y="0"/>
                </a:lnTo>
                <a:close/>
              </a:path>
            </a:pathLst>
          </a:custGeom>
          <a:solidFill>
            <a:srgbClr val="41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72416" y="583692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0"/>
                </a:lnTo>
                <a:lnTo>
                  <a:pt x="0" y="240791"/>
                </a:lnTo>
                <a:lnTo>
                  <a:pt x="240792" y="240791"/>
                </a:lnTo>
                <a:lnTo>
                  <a:pt x="24079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4351" y="743712"/>
            <a:ext cx="9881616" cy="4584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749" y="689559"/>
            <a:ext cx="811403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50" b="1">
                <a:latin typeface="Trebuchet MS"/>
                <a:cs typeface="Trebuchet MS"/>
              </a:rPr>
              <a:t>Pie</a:t>
            </a:r>
            <a:r>
              <a:rPr dirty="0" sz="3750" spc="-70" b="1">
                <a:latin typeface="Trebuchet MS"/>
                <a:cs typeface="Trebuchet MS"/>
              </a:rPr>
              <a:t> </a:t>
            </a:r>
            <a:r>
              <a:rPr dirty="0" sz="3750" spc="-5" b="1">
                <a:latin typeface="Trebuchet MS"/>
                <a:cs typeface="Trebuchet MS"/>
              </a:rPr>
              <a:t>chart</a:t>
            </a:r>
            <a:r>
              <a:rPr dirty="0" sz="3750" spc="-60" b="1">
                <a:latin typeface="Trebuchet MS"/>
                <a:cs typeface="Trebuchet MS"/>
              </a:rPr>
              <a:t> </a:t>
            </a:r>
            <a:r>
              <a:rPr dirty="0" sz="3750" spc="-5" b="1">
                <a:latin typeface="Trebuchet MS"/>
                <a:cs typeface="Trebuchet MS"/>
              </a:rPr>
              <a:t>for</a:t>
            </a:r>
            <a:r>
              <a:rPr dirty="0" sz="3750" spc="-70" b="1">
                <a:latin typeface="Trebuchet MS"/>
                <a:cs typeface="Trebuchet MS"/>
              </a:rPr>
              <a:t> </a:t>
            </a:r>
            <a:r>
              <a:rPr dirty="0" sz="3750" spc="-5" b="1">
                <a:latin typeface="Trebuchet MS"/>
                <a:cs typeface="Trebuchet MS"/>
              </a:rPr>
              <a:t>high</a:t>
            </a:r>
            <a:r>
              <a:rPr dirty="0" sz="3750" spc="-30" b="1">
                <a:latin typeface="Trebuchet MS"/>
                <a:cs typeface="Trebuchet MS"/>
              </a:rPr>
              <a:t> </a:t>
            </a:r>
            <a:r>
              <a:rPr dirty="0" sz="3750" spc="-5" b="1">
                <a:latin typeface="Trebuchet MS"/>
                <a:cs typeface="Trebuchet MS"/>
              </a:rPr>
              <a:t>level</a:t>
            </a:r>
            <a:r>
              <a:rPr dirty="0" sz="3750" spc="-80" b="1">
                <a:latin typeface="Trebuchet MS"/>
                <a:cs typeface="Trebuchet MS"/>
              </a:rPr>
              <a:t> </a:t>
            </a:r>
            <a:r>
              <a:rPr dirty="0" sz="3750" spc="-5" b="1">
                <a:latin typeface="Trebuchet MS"/>
                <a:cs typeface="Trebuchet MS"/>
              </a:rPr>
              <a:t>performance</a:t>
            </a:r>
            <a:endParaRPr sz="37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7875" y="1956816"/>
            <a:ext cx="4069079" cy="4072254"/>
            <a:chOff x="4937875" y="1956816"/>
            <a:chExt cx="4069079" cy="4072254"/>
          </a:xfrm>
        </p:grpSpPr>
        <p:sp>
          <p:nvSpPr>
            <p:cNvPr id="4" name="object 4"/>
            <p:cNvSpPr/>
            <p:nvPr/>
          </p:nvSpPr>
          <p:spPr>
            <a:xfrm>
              <a:off x="6970776" y="1972056"/>
              <a:ext cx="1243330" cy="2021205"/>
            </a:xfrm>
            <a:custGeom>
              <a:avLst/>
              <a:gdLst/>
              <a:ahLst/>
              <a:cxnLst/>
              <a:rect l="l" t="t" r="r" b="b"/>
              <a:pathLst>
                <a:path w="1243329" h="2021204">
                  <a:moveTo>
                    <a:pt x="0" y="0"/>
                  </a:moveTo>
                  <a:lnTo>
                    <a:pt x="0" y="2020824"/>
                  </a:lnTo>
                  <a:lnTo>
                    <a:pt x="1243202" y="425958"/>
                  </a:lnTo>
                  <a:lnTo>
                    <a:pt x="1204722" y="396748"/>
                  </a:lnTo>
                  <a:lnTo>
                    <a:pt x="1165478" y="368426"/>
                  </a:lnTo>
                  <a:lnTo>
                    <a:pt x="1125601" y="341122"/>
                  </a:lnTo>
                  <a:lnTo>
                    <a:pt x="1085088" y="314578"/>
                  </a:lnTo>
                  <a:lnTo>
                    <a:pt x="1043813" y="289051"/>
                  </a:lnTo>
                  <a:lnTo>
                    <a:pt x="1002029" y="264541"/>
                  </a:lnTo>
                  <a:lnTo>
                    <a:pt x="959484" y="241046"/>
                  </a:lnTo>
                  <a:lnTo>
                    <a:pt x="916304" y="218440"/>
                  </a:lnTo>
                  <a:lnTo>
                    <a:pt x="872617" y="196850"/>
                  </a:lnTo>
                  <a:lnTo>
                    <a:pt x="828294" y="176402"/>
                  </a:lnTo>
                  <a:lnTo>
                    <a:pt x="783335" y="156845"/>
                  </a:lnTo>
                  <a:lnTo>
                    <a:pt x="737870" y="138429"/>
                  </a:lnTo>
                  <a:lnTo>
                    <a:pt x="691896" y="121158"/>
                  </a:lnTo>
                  <a:lnTo>
                    <a:pt x="645414" y="104901"/>
                  </a:lnTo>
                  <a:lnTo>
                    <a:pt x="598424" y="89789"/>
                  </a:lnTo>
                  <a:lnTo>
                    <a:pt x="550799" y="75692"/>
                  </a:lnTo>
                  <a:lnTo>
                    <a:pt x="502920" y="62865"/>
                  </a:lnTo>
                  <a:lnTo>
                    <a:pt x="454405" y="51053"/>
                  </a:lnTo>
                  <a:lnTo>
                    <a:pt x="405510" y="40513"/>
                  </a:lnTo>
                  <a:lnTo>
                    <a:pt x="356107" y="31115"/>
                  </a:lnTo>
                  <a:lnTo>
                    <a:pt x="306450" y="22987"/>
                  </a:lnTo>
                  <a:lnTo>
                    <a:pt x="256285" y="16001"/>
                  </a:lnTo>
                  <a:lnTo>
                    <a:pt x="205740" y="10287"/>
                  </a:lnTo>
                  <a:lnTo>
                    <a:pt x="154813" y="5842"/>
                  </a:lnTo>
                  <a:lnTo>
                    <a:pt x="103504" y="2540"/>
                  </a:lnTo>
                  <a:lnTo>
                    <a:pt x="51943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1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58583" y="1956816"/>
              <a:ext cx="1268095" cy="2048510"/>
            </a:xfrm>
            <a:custGeom>
              <a:avLst/>
              <a:gdLst/>
              <a:ahLst/>
              <a:cxnLst/>
              <a:rect l="l" t="t" r="r" b="b"/>
              <a:pathLst>
                <a:path w="1268095" h="2048510">
                  <a:moveTo>
                    <a:pt x="12700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2042540"/>
                  </a:lnTo>
                  <a:lnTo>
                    <a:pt x="5715" y="2048255"/>
                  </a:lnTo>
                  <a:lnTo>
                    <a:pt x="16764" y="2048255"/>
                  </a:lnTo>
                  <a:lnTo>
                    <a:pt x="20447" y="2046350"/>
                  </a:lnTo>
                  <a:lnTo>
                    <a:pt x="57696" y="1998471"/>
                  </a:lnTo>
                  <a:lnTo>
                    <a:pt x="25400" y="1998471"/>
                  </a:lnTo>
                  <a:lnTo>
                    <a:pt x="25400" y="25907"/>
                  </a:lnTo>
                  <a:lnTo>
                    <a:pt x="336611" y="25907"/>
                  </a:lnTo>
                  <a:lnTo>
                    <a:pt x="324358" y="23875"/>
                  </a:lnTo>
                  <a:lnTo>
                    <a:pt x="273304" y="16636"/>
                  </a:lnTo>
                  <a:lnTo>
                    <a:pt x="221869" y="10667"/>
                  </a:lnTo>
                  <a:lnTo>
                    <a:pt x="170052" y="6095"/>
                  </a:lnTo>
                  <a:lnTo>
                    <a:pt x="117983" y="2666"/>
                  </a:lnTo>
                  <a:lnTo>
                    <a:pt x="65532" y="634"/>
                  </a:lnTo>
                  <a:lnTo>
                    <a:pt x="12700" y="0"/>
                  </a:lnTo>
                  <a:close/>
                </a:path>
                <a:path w="1268095" h="2048510">
                  <a:moveTo>
                    <a:pt x="1236726" y="409320"/>
                  </a:moveTo>
                  <a:lnTo>
                    <a:pt x="1236726" y="441832"/>
                  </a:lnTo>
                  <a:lnTo>
                    <a:pt x="25400" y="1998471"/>
                  </a:lnTo>
                  <a:lnTo>
                    <a:pt x="57696" y="1998471"/>
                  </a:lnTo>
                  <a:lnTo>
                    <a:pt x="1264920" y="447039"/>
                  </a:lnTo>
                  <a:lnTo>
                    <a:pt x="1266571" y="444880"/>
                  </a:lnTo>
                  <a:lnTo>
                    <a:pt x="1267587" y="442213"/>
                  </a:lnTo>
                  <a:lnTo>
                    <a:pt x="1267587" y="435101"/>
                  </a:lnTo>
                  <a:lnTo>
                    <a:pt x="1265682" y="431545"/>
                  </a:lnTo>
                  <a:lnTo>
                    <a:pt x="1262761" y="429132"/>
                  </a:lnTo>
                  <a:lnTo>
                    <a:pt x="1236726" y="409320"/>
                  </a:lnTo>
                  <a:close/>
                </a:path>
                <a:path w="1268095" h="2048510">
                  <a:moveTo>
                    <a:pt x="336611" y="25907"/>
                  </a:moveTo>
                  <a:lnTo>
                    <a:pt x="25400" y="25907"/>
                  </a:lnTo>
                  <a:lnTo>
                    <a:pt x="185547" y="32638"/>
                  </a:lnTo>
                  <a:lnTo>
                    <a:pt x="240157" y="38100"/>
                  </a:lnTo>
                  <a:lnTo>
                    <a:pt x="294513" y="44957"/>
                  </a:lnTo>
                  <a:lnTo>
                    <a:pt x="348234" y="53212"/>
                  </a:lnTo>
                  <a:lnTo>
                    <a:pt x="401447" y="62864"/>
                  </a:lnTo>
                  <a:lnTo>
                    <a:pt x="454279" y="73913"/>
                  </a:lnTo>
                  <a:lnTo>
                    <a:pt x="506475" y="86359"/>
                  </a:lnTo>
                  <a:lnTo>
                    <a:pt x="558292" y="100202"/>
                  </a:lnTo>
                  <a:lnTo>
                    <a:pt x="676656" y="137540"/>
                  </a:lnTo>
                  <a:lnTo>
                    <a:pt x="723138" y="154431"/>
                  </a:lnTo>
                  <a:lnTo>
                    <a:pt x="769112" y="172465"/>
                  </a:lnTo>
                  <a:lnTo>
                    <a:pt x="814451" y="191642"/>
                  </a:lnTo>
                  <a:lnTo>
                    <a:pt x="859282" y="211835"/>
                  </a:lnTo>
                  <a:lnTo>
                    <a:pt x="903477" y="233044"/>
                  </a:lnTo>
                  <a:lnTo>
                    <a:pt x="947039" y="255269"/>
                  </a:lnTo>
                  <a:lnTo>
                    <a:pt x="990092" y="278637"/>
                  </a:lnTo>
                  <a:lnTo>
                    <a:pt x="1032383" y="303022"/>
                  </a:lnTo>
                  <a:lnTo>
                    <a:pt x="1074166" y="328294"/>
                  </a:lnTo>
                  <a:lnTo>
                    <a:pt x="1115187" y="354710"/>
                  </a:lnTo>
                  <a:lnTo>
                    <a:pt x="1236726" y="441832"/>
                  </a:lnTo>
                  <a:lnTo>
                    <a:pt x="1236726" y="409320"/>
                  </a:lnTo>
                  <a:lnTo>
                    <a:pt x="1181735" y="369061"/>
                  </a:lnTo>
                  <a:lnTo>
                    <a:pt x="1139952" y="340613"/>
                  </a:lnTo>
                  <a:lnTo>
                    <a:pt x="1097534" y="313054"/>
                  </a:lnTo>
                  <a:lnTo>
                    <a:pt x="1054354" y="286638"/>
                  </a:lnTo>
                  <a:lnTo>
                    <a:pt x="1010539" y="261111"/>
                  </a:lnTo>
                  <a:lnTo>
                    <a:pt x="965962" y="236854"/>
                  </a:lnTo>
                  <a:lnTo>
                    <a:pt x="920750" y="213486"/>
                  </a:lnTo>
                  <a:lnTo>
                    <a:pt x="874776" y="191261"/>
                  </a:lnTo>
                  <a:lnTo>
                    <a:pt x="828294" y="170306"/>
                  </a:lnTo>
                  <a:lnTo>
                    <a:pt x="781176" y="150367"/>
                  </a:lnTo>
                  <a:lnTo>
                    <a:pt x="733425" y="131572"/>
                  </a:lnTo>
                  <a:lnTo>
                    <a:pt x="685038" y="113918"/>
                  </a:lnTo>
                  <a:lnTo>
                    <a:pt x="524256" y="65024"/>
                  </a:lnTo>
                  <a:lnTo>
                    <a:pt x="474852" y="52958"/>
                  </a:lnTo>
                  <a:lnTo>
                    <a:pt x="425196" y="42036"/>
                  </a:lnTo>
                  <a:lnTo>
                    <a:pt x="374904" y="32257"/>
                  </a:lnTo>
                  <a:lnTo>
                    <a:pt x="336611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70776" y="2398776"/>
              <a:ext cx="1694814" cy="1593850"/>
            </a:xfrm>
            <a:custGeom>
              <a:avLst/>
              <a:gdLst/>
              <a:ahLst/>
              <a:cxnLst/>
              <a:rect l="l" t="t" r="r" b="b"/>
              <a:pathLst>
                <a:path w="1694815" h="1593850">
                  <a:moveTo>
                    <a:pt x="1243202" y="0"/>
                  </a:moveTo>
                  <a:lnTo>
                    <a:pt x="0" y="1593723"/>
                  </a:lnTo>
                  <a:lnTo>
                    <a:pt x="1694433" y="488950"/>
                  </a:lnTo>
                  <a:lnTo>
                    <a:pt x="1665604" y="446277"/>
                  </a:lnTo>
                  <a:lnTo>
                    <a:pt x="1635759" y="404368"/>
                  </a:lnTo>
                  <a:lnTo>
                    <a:pt x="1604899" y="363220"/>
                  </a:lnTo>
                  <a:lnTo>
                    <a:pt x="1573022" y="322834"/>
                  </a:lnTo>
                  <a:lnTo>
                    <a:pt x="1540002" y="283463"/>
                  </a:lnTo>
                  <a:lnTo>
                    <a:pt x="1506220" y="244856"/>
                  </a:lnTo>
                  <a:lnTo>
                    <a:pt x="1471295" y="207009"/>
                  </a:lnTo>
                  <a:lnTo>
                    <a:pt x="1435480" y="170179"/>
                  </a:lnTo>
                  <a:lnTo>
                    <a:pt x="1398777" y="134239"/>
                  </a:lnTo>
                  <a:lnTo>
                    <a:pt x="1361185" y="99314"/>
                  </a:lnTo>
                  <a:lnTo>
                    <a:pt x="1322704" y="65150"/>
                  </a:lnTo>
                  <a:lnTo>
                    <a:pt x="1283334" y="32130"/>
                  </a:lnTo>
                  <a:lnTo>
                    <a:pt x="124320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58583" y="2383536"/>
              <a:ext cx="1718945" cy="1621155"/>
            </a:xfrm>
            <a:custGeom>
              <a:avLst/>
              <a:gdLst/>
              <a:ahLst/>
              <a:cxnLst/>
              <a:rect l="l" t="t" r="r" b="b"/>
              <a:pathLst>
                <a:path w="1718945" h="1621154">
                  <a:moveTo>
                    <a:pt x="1255141" y="0"/>
                  </a:moveTo>
                  <a:lnTo>
                    <a:pt x="1251077" y="0"/>
                  </a:lnTo>
                  <a:lnTo>
                    <a:pt x="1247394" y="1905"/>
                  </a:lnTo>
                  <a:lnTo>
                    <a:pt x="1016" y="1602740"/>
                  </a:lnTo>
                  <a:lnTo>
                    <a:pt x="0" y="1605534"/>
                  </a:lnTo>
                  <a:lnTo>
                    <a:pt x="0" y="1615440"/>
                  </a:lnTo>
                  <a:lnTo>
                    <a:pt x="5715" y="1621155"/>
                  </a:lnTo>
                  <a:lnTo>
                    <a:pt x="15240" y="1621155"/>
                  </a:lnTo>
                  <a:lnTo>
                    <a:pt x="17652" y="1620393"/>
                  </a:lnTo>
                  <a:lnTo>
                    <a:pt x="116041" y="1556131"/>
                  </a:lnTo>
                  <a:lnTo>
                    <a:pt x="69469" y="1556131"/>
                  </a:lnTo>
                  <a:lnTo>
                    <a:pt x="1257046" y="30988"/>
                  </a:lnTo>
                  <a:lnTo>
                    <a:pt x="1298333" y="30988"/>
                  </a:lnTo>
                  <a:lnTo>
                    <a:pt x="1263269" y="3048"/>
                  </a:lnTo>
                  <a:lnTo>
                    <a:pt x="1262634" y="3048"/>
                  </a:lnTo>
                  <a:lnTo>
                    <a:pt x="1255141" y="0"/>
                  </a:lnTo>
                  <a:close/>
                </a:path>
                <a:path w="1718945" h="1621154">
                  <a:moveTo>
                    <a:pt x="1688084" y="452755"/>
                  </a:moveTo>
                  <a:lnTo>
                    <a:pt x="1688084" y="498856"/>
                  </a:lnTo>
                  <a:lnTo>
                    <a:pt x="69469" y="1556131"/>
                  </a:lnTo>
                  <a:lnTo>
                    <a:pt x="116041" y="1556131"/>
                  </a:lnTo>
                  <a:lnTo>
                    <a:pt x="1713102" y="512826"/>
                  </a:lnTo>
                  <a:lnTo>
                    <a:pt x="1716532" y="510540"/>
                  </a:lnTo>
                  <a:lnTo>
                    <a:pt x="1718818" y="506730"/>
                  </a:lnTo>
                  <a:lnTo>
                    <a:pt x="1718818" y="499618"/>
                  </a:lnTo>
                  <a:lnTo>
                    <a:pt x="1718056" y="497205"/>
                  </a:lnTo>
                  <a:lnTo>
                    <a:pt x="1688084" y="452755"/>
                  </a:lnTo>
                  <a:close/>
                </a:path>
                <a:path w="1718945" h="1621154">
                  <a:moveTo>
                    <a:pt x="1298333" y="30988"/>
                  </a:moveTo>
                  <a:lnTo>
                    <a:pt x="1257046" y="30988"/>
                  </a:lnTo>
                  <a:lnTo>
                    <a:pt x="1374013" y="130175"/>
                  </a:lnTo>
                  <a:lnTo>
                    <a:pt x="1408430" y="162687"/>
                  </a:lnTo>
                  <a:lnTo>
                    <a:pt x="1442212" y="195961"/>
                  </a:lnTo>
                  <a:lnTo>
                    <a:pt x="1475105" y="229997"/>
                  </a:lnTo>
                  <a:lnTo>
                    <a:pt x="1507236" y="264922"/>
                  </a:lnTo>
                  <a:lnTo>
                    <a:pt x="1538605" y="300482"/>
                  </a:lnTo>
                  <a:lnTo>
                    <a:pt x="1569085" y="336804"/>
                  </a:lnTo>
                  <a:lnTo>
                    <a:pt x="1598676" y="373888"/>
                  </a:lnTo>
                  <a:lnTo>
                    <a:pt x="1688084" y="498856"/>
                  </a:lnTo>
                  <a:lnTo>
                    <a:pt x="1688084" y="452755"/>
                  </a:lnTo>
                  <a:lnTo>
                    <a:pt x="1657858" y="410083"/>
                  </a:lnTo>
                  <a:lnTo>
                    <a:pt x="1626743" y="368681"/>
                  </a:lnTo>
                  <a:lnTo>
                    <a:pt x="1594612" y="328041"/>
                  </a:lnTo>
                  <a:lnTo>
                    <a:pt x="1561465" y="288290"/>
                  </a:lnTo>
                  <a:lnTo>
                    <a:pt x="1527429" y="249300"/>
                  </a:lnTo>
                  <a:lnTo>
                    <a:pt x="1492250" y="211328"/>
                  </a:lnTo>
                  <a:lnTo>
                    <a:pt x="1456309" y="174117"/>
                  </a:lnTo>
                  <a:lnTo>
                    <a:pt x="1419352" y="137922"/>
                  </a:lnTo>
                  <a:lnTo>
                    <a:pt x="1381506" y="102616"/>
                  </a:lnTo>
                  <a:lnTo>
                    <a:pt x="1342771" y="68325"/>
                  </a:lnTo>
                  <a:lnTo>
                    <a:pt x="1303274" y="34925"/>
                  </a:lnTo>
                  <a:lnTo>
                    <a:pt x="1298333" y="30988"/>
                  </a:lnTo>
                  <a:close/>
                </a:path>
                <a:path w="1718945" h="1621154">
                  <a:moveTo>
                    <a:pt x="1262888" y="2667"/>
                  </a:moveTo>
                  <a:lnTo>
                    <a:pt x="1262634" y="3048"/>
                  </a:lnTo>
                  <a:lnTo>
                    <a:pt x="1263269" y="3048"/>
                  </a:lnTo>
                  <a:lnTo>
                    <a:pt x="1262888" y="2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70776" y="2886455"/>
              <a:ext cx="2024380" cy="1442085"/>
            </a:xfrm>
            <a:custGeom>
              <a:avLst/>
              <a:gdLst/>
              <a:ahLst/>
              <a:cxnLst/>
              <a:rect l="l" t="t" r="r" b="b"/>
              <a:pathLst>
                <a:path w="2024379" h="1442085">
                  <a:moveTo>
                    <a:pt x="1694306" y="0"/>
                  </a:moveTo>
                  <a:lnTo>
                    <a:pt x="0" y="1107821"/>
                  </a:lnTo>
                  <a:lnTo>
                    <a:pt x="1996440" y="1441704"/>
                  </a:lnTo>
                  <a:lnTo>
                    <a:pt x="2003678" y="1395095"/>
                  </a:lnTo>
                  <a:lnTo>
                    <a:pt x="2009775" y="1348232"/>
                  </a:lnTo>
                  <a:lnTo>
                    <a:pt x="2014854" y="1300861"/>
                  </a:lnTo>
                  <a:lnTo>
                    <a:pt x="2018792" y="1253109"/>
                  </a:lnTo>
                  <a:lnTo>
                    <a:pt x="2021585" y="1205103"/>
                  </a:lnTo>
                  <a:lnTo>
                    <a:pt x="2023237" y="1156716"/>
                  </a:lnTo>
                  <a:lnTo>
                    <a:pt x="2023872" y="1108075"/>
                  </a:lnTo>
                  <a:lnTo>
                    <a:pt x="2023237" y="1054862"/>
                  </a:lnTo>
                  <a:lnTo>
                    <a:pt x="2021204" y="1002030"/>
                  </a:lnTo>
                  <a:lnTo>
                    <a:pt x="2017776" y="949579"/>
                  </a:lnTo>
                  <a:lnTo>
                    <a:pt x="2013077" y="897382"/>
                  </a:lnTo>
                  <a:lnTo>
                    <a:pt x="2007107" y="845693"/>
                  </a:lnTo>
                  <a:lnTo>
                    <a:pt x="1999742" y="794385"/>
                  </a:lnTo>
                  <a:lnTo>
                    <a:pt x="1991105" y="743458"/>
                  </a:lnTo>
                  <a:lnTo>
                    <a:pt x="1981327" y="693039"/>
                  </a:lnTo>
                  <a:lnTo>
                    <a:pt x="1970277" y="643001"/>
                  </a:lnTo>
                  <a:lnTo>
                    <a:pt x="1957958" y="593471"/>
                  </a:lnTo>
                  <a:lnTo>
                    <a:pt x="1944497" y="544322"/>
                  </a:lnTo>
                  <a:lnTo>
                    <a:pt x="1929765" y="495808"/>
                  </a:lnTo>
                  <a:lnTo>
                    <a:pt x="1913890" y="447802"/>
                  </a:lnTo>
                  <a:lnTo>
                    <a:pt x="1896872" y="400304"/>
                  </a:lnTo>
                  <a:lnTo>
                    <a:pt x="1878710" y="353441"/>
                  </a:lnTo>
                  <a:lnTo>
                    <a:pt x="1859406" y="307086"/>
                  </a:lnTo>
                  <a:lnTo>
                    <a:pt x="1838959" y="261239"/>
                  </a:lnTo>
                  <a:lnTo>
                    <a:pt x="1817497" y="216154"/>
                  </a:lnTo>
                  <a:lnTo>
                    <a:pt x="1795018" y="171577"/>
                  </a:lnTo>
                  <a:lnTo>
                    <a:pt x="1771396" y="127635"/>
                  </a:lnTo>
                  <a:lnTo>
                    <a:pt x="1746757" y="84455"/>
                  </a:lnTo>
                  <a:lnTo>
                    <a:pt x="1720977" y="41910"/>
                  </a:lnTo>
                  <a:lnTo>
                    <a:pt x="1694306" y="0"/>
                  </a:lnTo>
                  <a:close/>
                </a:path>
              </a:pathLst>
            </a:custGeom>
            <a:solidFill>
              <a:srgbClr val="9AB8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958583" y="2874263"/>
              <a:ext cx="2048510" cy="1466215"/>
            </a:xfrm>
            <a:custGeom>
              <a:avLst/>
              <a:gdLst/>
              <a:ahLst/>
              <a:cxnLst/>
              <a:rect l="l" t="t" r="r" b="b"/>
              <a:pathLst>
                <a:path w="2048509" h="1466214">
                  <a:moveTo>
                    <a:pt x="1709801" y="0"/>
                  </a:moveTo>
                  <a:lnTo>
                    <a:pt x="1703577" y="0"/>
                  </a:lnTo>
                  <a:lnTo>
                    <a:pt x="1701165" y="762"/>
                  </a:lnTo>
                  <a:lnTo>
                    <a:pt x="1699260" y="2032"/>
                  </a:lnTo>
                  <a:lnTo>
                    <a:pt x="2286" y="1111377"/>
                  </a:lnTo>
                  <a:lnTo>
                    <a:pt x="0" y="1115314"/>
                  </a:lnTo>
                  <a:lnTo>
                    <a:pt x="0" y="1125982"/>
                  </a:lnTo>
                  <a:lnTo>
                    <a:pt x="4572" y="1131189"/>
                  </a:lnTo>
                  <a:lnTo>
                    <a:pt x="2006092" y="1465961"/>
                  </a:lnTo>
                  <a:lnTo>
                    <a:pt x="2006727" y="1466088"/>
                  </a:lnTo>
                  <a:lnTo>
                    <a:pt x="2014474" y="1466088"/>
                  </a:lnTo>
                  <a:lnTo>
                    <a:pt x="2019681" y="1461515"/>
                  </a:lnTo>
                  <a:lnTo>
                    <a:pt x="2023261" y="1438656"/>
                  </a:lnTo>
                  <a:lnTo>
                    <a:pt x="1997202" y="1438656"/>
                  </a:lnTo>
                  <a:lnTo>
                    <a:pt x="46863" y="1112520"/>
                  </a:lnTo>
                  <a:lnTo>
                    <a:pt x="1702181" y="30480"/>
                  </a:lnTo>
                  <a:lnTo>
                    <a:pt x="1732648" y="30480"/>
                  </a:lnTo>
                  <a:lnTo>
                    <a:pt x="1717040" y="6096"/>
                  </a:lnTo>
                  <a:lnTo>
                    <a:pt x="1716277" y="6096"/>
                  </a:lnTo>
                  <a:lnTo>
                    <a:pt x="1715262" y="3683"/>
                  </a:lnTo>
                  <a:lnTo>
                    <a:pt x="1712976" y="1397"/>
                  </a:lnTo>
                  <a:lnTo>
                    <a:pt x="1709801" y="0"/>
                  </a:lnTo>
                  <a:close/>
                </a:path>
                <a:path w="2048509" h="1466214">
                  <a:moveTo>
                    <a:pt x="2022856" y="798830"/>
                  </a:moveTo>
                  <a:lnTo>
                    <a:pt x="2022784" y="1125982"/>
                  </a:lnTo>
                  <a:lnTo>
                    <a:pt x="2021077" y="1204340"/>
                  </a:lnTo>
                  <a:lnTo>
                    <a:pt x="2018919" y="1246251"/>
                  </a:lnTo>
                  <a:lnTo>
                    <a:pt x="2015871" y="1287780"/>
                  </a:lnTo>
                  <a:lnTo>
                    <a:pt x="1997202" y="1438656"/>
                  </a:lnTo>
                  <a:lnTo>
                    <a:pt x="2023261" y="1438656"/>
                  </a:lnTo>
                  <a:lnTo>
                    <a:pt x="2034032" y="1361566"/>
                  </a:lnTo>
                  <a:lnTo>
                    <a:pt x="2039112" y="1313941"/>
                  </a:lnTo>
                  <a:lnTo>
                    <a:pt x="2043049" y="1265809"/>
                  </a:lnTo>
                  <a:lnTo>
                    <a:pt x="2045970" y="1217549"/>
                  </a:lnTo>
                  <a:lnTo>
                    <a:pt x="2047621" y="1168908"/>
                  </a:lnTo>
                  <a:lnTo>
                    <a:pt x="2048178" y="1125982"/>
                  </a:lnTo>
                  <a:lnTo>
                    <a:pt x="2048148" y="1111377"/>
                  </a:lnTo>
                  <a:lnTo>
                    <a:pt x="2047621" y="1068832"/>
                  </a:lnTo>
                  <a:lnTo>
                    <a:pt x="2045716" y="1017905"/>
                  </a:lnTo>
                  <a:lnTo>
                    <a:pt x="2042541" y="967359"/>
                  </a:lnTo>
                  <a:lnTo>
                    <a:pt x="2038223" y="917066"/>
                  </a:lnTo>
                  <a:lnTo>
                    <a:pt x="2032635" y="867156"/>
                  </a:lnTo>
                  <a:lnTo>
                    <a:pt x="2025904" y="817626"/>
                  </a:lnTo>
                  <a:lnTo>
                    <a:pt x="2022856" y="798830"/>
                  </a:lnTo>
                  <a:close/>
                </a:path>
                <a:path w="2048509" h="1466214">
                  <a:moveTo>
                    <a:pt x="1732648" y="30480"/>
                  </a:moveTo>
                  <a:lnTo>
                    <a:pt x="1702181" y="30480"/>
                  </a:lnTo>
                  <a:lnTo>
                    <a:pt x="1769237" y="141224"/>
                  </a:lnTo>
                  <a:lnTo>
                    <a:pt x="1792986" y="185038"/>
                  </a:lnTo>
                  <a:lnTo>
                    <a:pt x="1815592" y="229488"/>
                  </a:lnTo>
                  <a:lnTo>
                    <a:pt x="1837182" y="274447"/>
                  </a:lnTo>
                  <a:lnTo>
                    <a:pt x="1857756" y="320166"/>
                  </a:lnTo>
                  <a:lnTo>
                    <a:pt x="1877060" y="366395"/>
                  </a:lnTo>
                  <a:lnTo>
                    <a:pt x="1895348" y="413258"/>
                  </a:lnTo>
                  <a:lnTo>
                    <a:pt x="1912493" y="460628"/>
                  </a:lnTo>
                  <a:lnTo>
                    <a:pt x="1928368" y="508508"/>
                  </a:lnTo>
                  <a:lnTo>
                    <a:pt x="1943100" y="556895"/>
                  </a:lnTo>
                  <a:lnTo>
                    <a:pt x="1956689" y="605916"/>
                  </a:lnTo>
                  <a:lnTo>
                    <a:pt x="1969008" y="655320"/>
                  </a:lnTo>
                  <a:lnTo>
                    <a:pt x="1980184" y="705231"/>
                  </a:lnTo>
                  <a:lnTo>
                    <a:pt x="1990090" y="755650"/>
                  </a:lnTo>
                  <a:lnTo>
                    <a:pt x="1998599" y="806450"/>
                  </a:lnTo>
                  <a:lnTo>
                    <a:pt x="2005965" y="857758"/>
                  </a:lnTo>
                  <a:lnTo>
                    <a:pt x="2012061" y="909320"/>
                  </a:lnTo>
                  <a:lnTo>
                    <a:pt x="2016760" y="961516"/>
                  </a:lnTo>
                  <a:lnTo>
                    <a:pt x="2020062" y="1013968"/>
                  </a:lnTo>
                  <a:lnTo>
                    <a:pt x="2022094" y="1066800"/>
                  </a:lnTo>
                  <a:lnTo>
                    <a:pt x="2022856" y="1120013"/>
                  </a:lnTo>
                  <a:lnTo>
                    <a:pt x="2022856" y="798830"/>
                  </a:lnTo>
                  <a:lnTo>
                    <a:pt x="2008759" y="719582"/>
                  </a:lnTo>
                  <a:lnTo>
                    <a:pt x="1998599" y="671322"/>
                  </a:lnTo>
                  <a:lnTo>
                    <a:pt x="1987169" y="623315"/>
                  </a:lnTo>
                  <a:lnTo>
                    <a:pt x="1974596" y="575818"/>
                  </a:lnTo>
                  <a:lnTo>
                    <a:pt x="1961007" y="528701"/>
                  </a:lnTo>
                  <a:lnTo>
                    <a:pt x="1946275" y="482219"/>
                  </a:lnTo>
                  <a:lnTo>
                    <a:pt x="1930527" y="436118"/>
                  </a:lnTo>
                  <a:lnTo>
                    <a:pt x="1913636" y="390525"/>
                  </a:lnTo>
                  <a:lnTo>
                    <a:pt x="1895729" y="345439"/>
                  </a:lnTo>
                  <a:lnTo>
                    <a:pt x="1876806" y="300863"/>
                  </a:lnTo>
                  <a:lnTo>
                    <a:pt x="1856867" y="256921"/>
                  </a:lnTo>
                  <a:lnTo>
                    <a:pt x="1835912" y="213487"/>
                  </a:lnTo>
                  <a:lnTo>
                    <a:pt x="1814068" y="170687"/>
                  </a:lnTo>
                  <a:lnTo>
                    <a:pt x="1791208" y="128524"/>
                  </a:lnTo>
                  <a:lnTo>
                    <a:pt x="1767332" y="86995"/>
                  </a:lnTo>
                  <a:lnTo>
                    <a:pt x="1742567" y="45974"/>
                  </a:lnTo>
                  <a:lnTo>
                    <a:pt x="1732648" y="30480"/>
                  </a:lnTo>
                  <a:close/>
                </a:path>
                <a:path w="2048509" h="1466214">
                  <a:moveTo>
                    <a:pt x="1716913" y="5714"/>
                  </a:moveTo>
                  <a:lnTo>
                    <a:pt x="1716277" y="6096"/>
                  </a:lnTo>
                  <a:lnTo>
                    <a:pt x="1717040" y="6096"/>
                  </a:lnTo>
                  <a:lnTo>
                    <a:pt x="1716913" y="5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70776" y="3992880"/>
              <a:ext cx="1996439" cy="1106170"/>
            </a:xfrm>
            <a:custGeom>
              <a:avLst/>
              <a:gdLst/>
              <a:ahLst/>
              <a:cxnLst/>
              <a:rect l="l" t="t" r="r" b="b"/>
              <a:pathLst>
                <a:path w="1996440" h="1106170">
                  <a:moveTo>
                    <a:pt x="0" y="0"/>
                  </a:moveTo>
                  <a:lnTo>
                    <a:pt x="1694179" y="1106170"/>
                  </a:lnTo>
                  <a:lnTo>
                    <a:pt x="1720215" y="1065403"/>
                  </a:lnTo>
                  <a:lnTo>
                    <a:pt x="1745360" y="1023874"/>
                  </a:lnTo>
                  <a:lnTo>
                    <a:pt x="1769491" y="981837"/>
                  </a:lnTo>
                  <a:lnTo>
                    <a:pt x="1792604" y="939038"/>
                  </a:lnTo>
                  <a:lnTo>
                    <a:pt x="1814702" y="895731"/>
                  </a:lnTo>
                  <a:lnTo>
                    <a:pt x="1835784" y="851789"/>
                  </a:lnTo>
                  <a:lnTo>
                    <a:pt x="1855851" y="807212"/>
                  </a:lnTo>
                  <a:lnTo>
                    <a:pt x="1874901" y="762127"/>
                  </a:lnTo>
                  <a:lnTo>
                    <a:pt x="1892807" y="716534"/>
                  </a:lnTo>
                  <a:lnTo>
                    <a:pt x="1909699" y="670306"/>
                  </a:lnTo>
                  <a:lnTo>
                    <a:pt x="1925447" y="623570"/>
                  </a:lnTo>
                  <a:lnTo>
                    <a:pt x="1940178" y="576326"/>
                  </a:lnTo>
                  <a:lnTo>
                    <a:pt x="1953641" y="528574"/>
                  </a:lnTo>
                  <a:lnTo>
                    <a:pt x="1966087" y="480314"/>
                  </a:lnTo>
                  <a:lnTo>
                    <a:pt x="1977263" y="431673"/>
                  </a:lnTo>
                  <a:lnTo>
                    <a:pt x="1987296" y="382524"/>
                  </a:lnTo>
                  <a:lnTo>
                    <a:pt x="1996185" y="3329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6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58583" y="3980688"/>
              <a:ext cx="2020570" cy="1130935"/>
            </a:xfrm>
            <a:custGeom>
              <a:avLst/>
              <a:gdLst/>
              <a:ahLst/>
              <a:cxnLst/>
              <a:rect l="l" t="t" r="r" b="b"/>
              <a:pathLst>
                <a:path w="2020570" h="1130935">
                  <a:moveTo>
                    <a:pt x="12700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17145"/>
                  </a:lnTo>
                  <a:lnTo>
                    <a:pt x="1699133" y="1128522"/>
                  </a:lnTo>
                  <a:lnTo>
                    <a:pt x="1703451" y="1130553"/>
                  </a:lnTo>
                  <a:lnTo>
                    <a:pt x="1710563" y="1130553"/>
                  </a:lnTo>
                  <a:lnTo>
                    <a:pt x="1714373" y="1128267"/>
                  </a:lnTo>
                  <a:lnTo>
                    <a:pt x="1716659" y="1124839"/>
                  </a:lnTo>
                  <a:lnTo>
                    <a:pt x="1732534" y="1099947"/>
                  </a:lnTo>
                  <a:lnTo>
                    <a:pt x="1701800" y="1099947"/>
                  </a:lnTo>
                  <a:lnTo>
                    <a:pt x="70358" y="35178"/>
                  </a:lnTo>
                  <a:lnTo>
                    <a:pt x="224976" y="35178"/>
                  </a:lnTo>
                  <a:lnTo>
                    <a:pt x="33775" y="3301"/>
                  </a:lnTo>
                  <a:lnTo>
                    <a:pt x="18796" y="3301"/>
                  </a:lnTo>
                  <a:lnTo>
                    <a:pt x="12700" y="0"/>
                  </a:lnTo>
                  <a:close/>
                </a:path>
                <a:path w="2020570" h="1130935">
                  <a:moveTo>
                    <a:pt x="1993011" y="329946"/>
                  </a:moveTo>
                  <a:lnTo>
                    <a:pt x="1993011" y="355726"/>
                  </a:lnTo>
                  <a:lnTo>
                    <a:pt x="1975231" y="447421"/>
                  </a:lnTo>
                  <a:lnTo>
                    <a:pt x="1963166" y="498728"/>
                  </a:lnTo>
                  <a:lnTo>
                    <a:pt x="1949831" y="549401"/>
                  </a:lnTo>
                  <a:lnTo>
                    <a:pt x="1935226" y="599566"/>
                  </a:lnTo>
                  <a:lnTo>
                    <a:pt x="1919351" y="649224"/>
                  </a:lnTo>
                  <a:lnTo>
                    <a:pt x="1902333" y="698246"/>
                  </a:lnTo>
                  <a:lnTo>
                    <a:pt x="1883918" y="746760"/>
                  </a:lnTo>
                  <a:lnTo>
                    <a:pt x="1864487" y="794512"/>
                  </a:lnTo>
                  <a:lnTo>
                    <a:pt x="1843786" y="841756"/>
                  </a:lnTo>
                  <a:lnTo>
                    <a:pt x="1821815" y="888364"/>
                  </a:lnTo>
                  <a:lnTo>
                    <a:pt x="1798827" y="934212"/>
                  </a:lnTo>
                  <a:lnTo>
                    <a:pt x="1701800" y="1099947"/>
                  </a:lnTo>
                  <a:lnTo>
                    <a:pt x="1732534" y="1099947"/>
                  </a:lnTo>
                  <a:lnTo>
                    <a:pt x="1767967" y="1042162"/>
                  </a:lnTo>
                  <a:lnTo>
                    <a:pt x="1792224" y="999871"/>
                  </a:lnTo>
                  <a:lnTo>
                    <a:pt x="1815465" y="956945"/>
                  </a:lnTo>
                  <a:lnTo>
                    <a:pt x="1837690" y="913257"/>
                  </a:lnTo>
                  <a:lnTo>
                    <a:pt x="1858899" y="869061"/>
                  </a:lnTo>
                  <a:lnTo>
                    <a:pt x="1879092" y="824357"/>
                  </a:lnTo>
                  <a:lnTo>
                    <a:pt x="1898269" y="778890"/>
                  </a:lnTo>
                  <a:lnTo>
                    <a:pt x="1916302" y="732916"/>
                  </a:lnTo>
                  <a:lnTo>
                    <a:pt x="1933321" y="686435"/>
                  </a:lnTo>
                  <a:lnTo>
                    <a:pt x="1949196" y="639445"/>
                  </a:lnTo>
                  <a:lnTo>
                    <a:pt x="1963927" y="591947"/>
                  </a:lnTo>
                  <a:lnTo>
                    <a:pt x="1977644" y="543940"/>
                  </a:lnTo>
                  <a:lnTo>
                    <a:pt x="1990090" y="495426"/>
                  </a:lnTo>
                  <a:lnTo>
                    <a:pt x="2001393" y="446532"/>
                  </a:lnTo>
                  <a:lnTo>
                    <a:pt x="2011552" y="397128"/>
                  </a:lnTo>
                  <a:lnTo>
                    <a:pt x="2020443" y="347345"/>
                  </a:lnTo>
                  <a:lnTo>
                    <a:pt x="2020570" y="338963"/>
                  </a:lnTo>
                  <a:lnTo>
                    <a:pt x="2015998" y="333756"/>
                  </a:lnTo>
                  <a:lnTo>
                    <a:pt x="1993011" y="329946"/>
                  </a:lnTo>
                  <a:close/>
                </a:path>
                <a:path w="2020570" h="1130935">
                  <a:moveTo>
                    <a:pt x="224976" y="35178"/>
                  </a:moveTo>
                  <a:lnTo>
                    <a:pt x="70358" y="35178"/>
                  </a:lnTo>
                  <a:lnTo>
                    <a:pt x="1993011" y="355726"/>
                  </a:lnTo>
                  <a:lnTo>
                    <a:pt x="1993011" y="329946"/>
                  </a:lnTo>
                  <a:lnTo>
                    <a:pt x="224976" y="35178"/>
                  </a:lnTo>
                  <a:close/>
                </a:path>
                <a:path w="2020570" h="1130935">
                  <a:moveTo>
                    <a:pt x="14732" y="126"/>
                  </a:moveTo>
                  <a:lnTo>
                    <a:pt x="19050" y="2921"/>
                  </a:lnTo>
                  <a:lnTo>
                    <a:pt x="18796" y="3301"/>
                  </a:lnTo>
                  <a:lnTo>
                    <a:pt x="33775" y="3301"/>
                  </a:lnTo>
                  <a:lnTo>
                    <a:pt x="14732" y="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0776" y="3992880"/>
              <a:ext cx="1694814" cy="1597025"/>
            </a:xfrm>
            <a:custGeom>
              <a:avLst/>
              <a:gdLst/>
              <a:ahLst/>
              <a:cxnLst/>
              <a:rect l="l" t="t" r="r" b="b"/>
              <a:pathLst>
                <a:path w="1694815" h="1597025">
                  <a:moveTo>
                    <a:pt x="0" y="0"/>
                  </a:moveTo>
                  <a:lnTo>
                    <a:pt x="1243076" y="1596644"/>
                  </a:lnTo>
                  <a:lnTo>
                    <a:pt x="1283207" y="1564513"/>
                  </a:lnTo>
                  <a:lnTo>
                    <a:pt x="1322577" y="1531366"/>
                  </a:lnTo>
                  <a:lnTo>
                    <a:pt x="1361058" y="1497203"/>
                  </a:lnTo>
                  <a:lnTo>
                    <a:pt x="1398651" y="1462151"/>
                  </a:lnTo>
                  <a:lnTo>
                    <a:pt x="1435353" y="1426083"/>
                  </a:lnTo>
                  <a:lnTo>
                    <a:pt x="1471168" y="1389253"/>
                  </a:lnTo>
                  <a:lnTo>
                    <a:pt x="1506093" y="1351407"/>
                  </a:lnTo>
                  <a:lnTo>
                    <a:pt x="1539875" y="1312672"/>
                  </a:lnTo>
                  <a:lnTo>
                    <a:pt x="1572895" y="1273175"/>
                  </a:lnTo>
                  <a:lnTo>
                    <a:pt x="1604772" y="1232789"/>
                  </a:lnTo>
                  <a:lnTo>
                    <a:pt x="1635632" y="1191514"/>
                  </a:lnTo>
                  <a:lnTo>
                    <a:pt x="1665477" y="1149477"/>
                  </a:lnTo>
                  <a:lnTo>
                    <a:pt x="1694306" y="1106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58583" y="3980688"/>
              <a:ext cx="1718945" cy="1621155"/>
            </a:xfrm>
            <a:custGeom>
              <a:avLst/>
              <a:gdLst/>
              <a:ahLst/>
              <a:cxnLst/>
              <a:rect l="l" t="t" r="r" b="b"/>
              <a:pathLst>
                <a:path w="1718945" h="1621154">
                  <a:moveTo>
                    <a:pt x="12700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15621"/>
                  </a:lnTo>
                  <a:lnTo>
                    <a:pt x="1016" y="18287"/>
                  </a:lnTo>
                  <a:lnTo>
                    <a:pt x="1244981" y="1616075"/>
                  </a:lnTo>
                  <a:lnTo>
                    <a:pt x="1247267" y="1619123"/>
                  </a:lnTo>
                  <a:lnTo>
                    <a:pt x="1250950" y="1621027"/>
                  </a:lnTo>
                  <a:lnTo>
                    <a:pt x="1257935" y="1621027"/>
                  </a:lnTo>
                  <a:lnTo>
                    <a:pt x="1260729" y="1620012"/>
                  </a:lnTo>
                  <a:lnTo>
                    <a:pt x="1262761" y="1618361"/>
                  </a:lnTo>
                  <a:lnTo>
                    <a:pt x="1298067" y="1590039"/>
                  </a:lnTo>
                  <a:lnTo>
                    <a:pt x="1256919" y="1590039"/>
                  </a:lnTo>
                  <a:lnTo>
                    <a:pt x="69469" y="64897"/>
                  </a:lnTo>
                  <a:lnTo>
                    <a:pt x="115946" y="64897"/>
                  </a:lnTo>
                  <a:lnTo>
                    <a:pt x="20073" y="2286"/>
                  </a:lnTo>
                  <a:lnTo>
                    <a:pt x="19812" y="2286"/>
                  </a:lnTo>
                  <a:lnTo>
                    <a:pt x="12700" y="0"/>
                  </a:lnTo>
                  <a:close/>
                </a:path>
                <a:path w="1718945" h="1621154">
                  <a:moveTo>
                    <a:pt x="1687957" y="1091691"/>
                  </a:moveTo>
                  <a:lnTo>
                    <a:pt x="1687957" y="1122045"/>
                  </a:lnTo>
                  <a:lnTo>
                    <a:pt x="1598549" y="1247013"/>
                  </a:lnTo>
                  <a:lnTo>
                    <a:pt x="1568958" y="1284224"/>
                  </a:lnTo>
                  <a:lnTo>
                    <a:pt x="1538477" y="1320546"/>
                  </a:lnTo>
                  <a:lnTo>
                    <a:pt x="1507109" y="1356106"/>
                  </a:lnTo>
                  <a:lnTo>
                    <a:pt x="1474977" y="1391031"/>
                  </a:lnTo>
                  <a:lnTo>
                    <a:pt x="1442085" y="1425066"/>
                  </a:lnTo>
                  <a:lnTo>
                    <a:pt x="1408302" y="1458340"/>
                  </a:lnTo>
                  <a:lnTo>
                    <a:pt x="1373886" y="1490852"/>
                  </a:lnTo>
                  <a:lnTo>
                    <a:pt x="1256919" y="1590039"/>
                  </a:lnTo>
                  <a:lnTo>
                    <a:pt x="1298067" y="1590039"/>
                  </a:lnTo>
                  <a:lnTo>
                    <a:pt x="1342644" y="1552702"/>
                  </a:lnTo>
                  <a:lnTo>
                    <a:pt x="1381379" y="1518412"/>
                  </a:lnTo>
                  <a:lnTo>
                    <a:pt x="1419225" y="1483106"/>
                  </a:lnTo>
                  <a:lnTo>
                    <a:pt x="1456182" y="1446911"/>
                  </a:lnTo>
                  <a:lnTo>
                    <a:pt x="1492123" y="1409700"/>
                  </a:lnTo>
                  <a:lnTo>
                    <a:pt x="1527302" y="1371727"/>
                  </a:lnTo>
                  <a:lnTo>
                    <a:pt x="1561338" y="1332738"/>
                  </a:lnTo>
                  <a:lnTo>
                    <a:pt x="1594485" y="1292987"/>
                  </a:lnTo>
                  <a:lnTo>
                    <a:pt x="1626616" y="1252347"/>
                  </a:lnTo>
                  <a:lnTo>
                    <a:pt x="1657731" y="1210945"/>
                  </a:lnTo>
                  <a:lnTo>
                    <a:pt x="1687702" y="1168653"/>
                  </a:lnTo>
                  <a:lnTo>
                    <a:pt x="1716659" y="1125727"/>
                  </a:lnTo>
                  <a:lnTo>
                    <a:pt x="1718691" y="1121283"/>
                  </a:lnTo>
                  <a:lnTo>
                    <a:pt x="1718691" y="1114298"/>
                  </a:lnTo>
                  <a:lnTo>
                    <a:pt x="1716405" y="1110361"/>
                  </a:lnTo>
                  <a:lnTo>
                    <a:pt x="1712976" y="1108075"/>
                  </a:lnTo>
                  <a:lnTo>
                    <a:pt x="1687957" y="1091691"/>
                  </a:lnTo>
                  <a:close/>
                </a:path>
                <a:path w="1718945" h="1621154">
                  <a:moveTo>
                    <a:pt x="115946" y="64897"/>
                  </a:moveTo>
                  <a:lnTo>
                    <a:pt x="69469" y="64897"/>
                  </a:lnTo>
                  <a:lnTo>
                    <a:pt x="1687957" y="1122045"/>
                  </a:lnTo>
                  <a:lnTo>
                    <a:pt x="1687957" y="1091691"/>
                  </a:lnTo>
                  <a:lnTo>
                    <a:pt x="115946" y="64897"/>
                  </a:lnTo>
                  <a:close/>
                </a:path>
                <a:path w="1718945" h="1621154">
                  <a:moveTo>
                    <a:pt x="19685" y="2032"/>
                  </a:moveTo>
                  <a:lnTo>
                    <a:pt x="19812" y="2286"/>
                  </a:lnTo>
                  <a:lnTo>
                    <a:pt x="20073" y="2286"/>
                  </a:lnTo>
                  <a:lnTo>
                    <a:pt x="19685" y="2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38544" y="3992880"/>
              <a:ext cx="1575435" cy="2023745"/>
            </a:xfrm>
            <a:custGeom>
              <a:avLst/>
              <a:gdLst/>
              <a:ahLst/>
              <a:cxnLst/>
              <a:rect l="l" t="t" r="r" b="b"/>
              <a:pathLst>
                <a:path w="1575434" h="2023745">
                  <a:moveTo>
                    <a:pt x="333375" y="0"/>
                  </a:moveTo>
                  <a:lnTo>
                    <a:pt x="0" y="1996440"/>
                  </a:lnTo>
                  <a:lnTo>
                    <a:pt x="46481" y="2003552"/>
                  </a:lnTo>
                  <a:lnTo>
                    <a:pt x="93472" y="2009648"/>
                  </a:lnTo>
                  <a:lnTo>
                    <a:pt x="140715" y="2014728"/>
                  </a:lnTo>
                  <a:lnTo>
                    <a:pt x="188340" y="2018665"/>
                  </a:lnTo>
                  <a:lnTo>
                    <a:pt x="236347" y="2021459"/>
                  </a:lnTo>
                  <a:lnTo>
                    <a:pt x="284606" y="2023110"/>
                  </a:lnTo>
                  <a:lnTo>
                    <a:pt x="333248" y="2023745"/>
                  </a:lnTo>
                  <a:lnTo>
                    <a:pt x="385063" y="2023110"/>
                  </a:lnTo>
                  <a:lnTo>
                    <a:pt x="436625" y="2021205"/>
                  </a:lnTo>
                  <a:lnTo>
                    <a:pt x="487806" y="2017903"/>
                  </a:lnTo>
                  <a:lnTo>
                    <a:pt x="538733" y="2013458"/>
                  </a:lnTo>
                  <a:lnTo>
                    <a:pt x="589152" y="2007743"/>
                  </a:lnTo>
                  <a:lnTo>
                    <a:pt x="639317" y="2000758"/>
                  </a:lnTo>
                  <a:lnTo>
                    <a:pt x="688975" y="1992503"/>
                  </a:lnTo>
                  <a:lnTo>
                    <a:pt x="738377" y="1983105"/>
                  </a:lnTo>
                  <a:lnTo>
                    <a:pt x="787146" y="1972564"/>
                  </a:lnTo>
                  <a:lnTo>
                    <a:pt x="835659" y="1960753"/>
                  </a:lnTo>
                  <a:lnTo>
                    <a:pt x="883538" y="1947926"/>
                  </a:lnTo>
                  <a:lnTo>
                    <a:pt x="931036" y="1933829"/>
                  </a:lnTo>
                  <a:lnTo>
                    <a:pt x="978026" y="1918716"/>
                  </a:lnTo>
                  <a:lnTo>
                    <a:pt x="1024508" y="1902460"/>
                  </a:lnTo>
                  <a:lnTo>
                    <a:pt x="1070482" y="1885061"/>
                  </a:lnTo>
                  <a:lnTo>
                    <a:pt x="1115949" y="1866646"/>
                  </a:lnTo>
                  <a:lnTo>
                    <a:pt x="1160779" y="1847088"/>
                  </a:lnTo>
                  <a:lnTo>
                    <a:pt x="1205102" y="1826514"/>
                  </a:lnTo>
                  <a:lnTo>
                    <a:pt x="1248790" y="1804924"/>
                  </a:lnTo>
                  <a:lnTo>
                    <a:pt x="1291844" y="1782445"/>
                  </a:lnTo>
                  <a:lnTo>
                    <a:pt x="1334388" y="1758823"/>
                  </a:lnTo>
                  <a:lnTo>
                    <a:pt x="1376172" y="1734185"/>
                  </a:lnTo>
                  <a:lnTo>
                    <a:pt x="1417447" y="1708658"/>
                  </a:lnTo>
                  <a:lnTo>
                    <a:pt x="1457959" y="1682115"/>
                  </a:lnTo>
                  <a:lnTo>
                    <a:pt x="1497837" y="1654683"/>
                  </a:lnTo>
                  <a:lnTo>
                    <a:pt x="1536953" y="1626362"/>
                  </a:lnTo>
                  <a:lnTo>
                    <a:pt x="1575434" y="1597152"/>
                  </a:lnTo>
                  <a:lnTo>
                    <a:pt x="333375" y="0"/>
                  </a:lnTo>
                  <a:close/>
                </a:path>
              </a:pathLst>
            </a:custGeom>
            <a:solidFill>
              <a:srgbClr val="F794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26351" y="3980688"/>
              <a:ext cx="1600200" cy="2048510"/>
            </a:xfrm>
            <a:custGeom>
              <a:avLst/>
              <a:gdLst/>
              <a:ahLst/>
              <a:cxnLst/>
              <a:rect l="l" t="t" r="r" b="b"/>
              <a:pathLst>
                <a:path w="1600200" h="2048510">
                  <a:moveTo>
                    <a:pt x="349376" y="0"/>
                  </a:moveTo>
                  <a:lnTo>
                    <a:pt x="339471" y="0"/>
                  </a:lnTo>
                  <a:lnTo>
                    <a:pt x="334264" y="4572"/>
                  </a:lnTo>
                  <a:lnTo>
                    <a:pt x="333248" y="10540"/>
                  </a:lnTo>
                  <a:lnTo>
                    <a:pt x="253" y="2005964"/>
                  </a:lnTo>
                  <a:lnTo>
                    <a:pt x="0" y="2007235"/>
                  </a:lnTo>
                  <a:lnTo>
                    <a:pt x="0" y="2014474"/>
                  </a:lnTo>
                  <a:lnTo>
                    <a:pt x="4699" y="2019681"/>
                  </a:lnTo>
                  <a:lnTo>
                    <a:pt x="57403" y="2027809"/>
                  </a:lnTo>
                  <a:lnTo>
                    <a:pt x="104521" y="2033905"/>
                  </a:lnTo>
                  <a:lnTo>
                    <a:pt x="152146" y="2038985"/>
                  </a:lnTo>
                  <a:lnTo>
                    <a:pt x="200025" y="2042922"/>
                  </a:lnTo>
                  <a:lnTo>
                    <a:pt x="248284" y="2045843"/>
                  </a:lnTo>
                  <a:lnTo>
                    <a:pt x="296925" y="2047494"/>
                  </a:lnTo>
                  <a:lnTo>
                    <a:pt x="345694" y="2048129"/>
                  </a:lnTo>
                  <a:lnTo>
                    <a:pt x="395986" y="2047494"/>
                  </a:lnTo>
                  <a:lnTo>
                    <a:pt x="445897" y="2045716"/>
                  </a:lnTo>
                  <a:lnTo>
                    <a:pt x="495553" y="2042668"/>
                  </a:lnTo>
                  <a:lnTo>
                    <a:pt x="544956" y="2038477"/>
                  </a:lnTo>
                  <a:lnTo>
                    <a:pt x="593978" y="2033016"/>
                  </a:lnTo>
                  <a:lnTo>
                    <a:pt x="642620" y="2026539"/>
                  </a:lnTo>
                  <a:lnTo>
                    <a:pt x="666115" y="2022729"/>
                  </a:lnTo>
                  <a:lnTo>
                    <a:pt x="345694" y="2022729"/>
                  </a:lnTo>
                  <a:lnTo>
                    <a:pt x="303402" y="2022348"/>
                  </a:lnTo>
                  <a:lnTo>
                    <a:pt x="261366" y="2021078"/>
                  </a:lnTo>
                  <a:lnTo>
                    <a:pt x="219582" y="2018919"/>
                  </a:lnTo>
                  <a:lnTo>
                    <a:pt x="178180" y="2015870"/>
                  </a:lnTo>
                  <a:lnTo>
                    <a:pt x="27431" y="1997202"/>
                  </a:lnTo>
                  <a:lnTo>
                    <a:pt x="353568" y="43307"/>
                  </a:lnTo>
                  <a:lnTo>
                    <a:pt x="385699" y="43307"/>
                  </a:lnTo>
                  <a:lnTo>
                    <a:pt x="356616" y="5841"/>
                  </a:lnTo>
                  <a:lnTo>
                    <a:pt x="355726" y="5841"/>
                  </a:lnTo>
                  <a:lnTo>
                    <a:pt x="354838" y="3683"/>
                  </a:lnTo>
                  <a:lnTo>
                    <a:pt x="352551" y="1397"/>
                  </a:lnTo>
                  <a:lnTo>
                    <a:pt x="349376" y="0"/>
                  </a:lnTo>
                  <a:close/>
                </a:path>
                <a:path w="1600200" h="2048510">
                  <a:moveTo>
                    <a:pt x="1568957" y="1564894"/>
                  </a:moveTo>
                  <a:lnTo>
                    <a:pt x="1568957" y="1606296"/>
                  </a:lnTo>
                  <a:lnTo>
                    <a:pt x="1447419" y="1693417"/>
                  </a:lnTo>
                  <a:lnTo>
                    <a:pt x="1403857" y="1721358"/>
                  </a:lnTo>
                  <a:lnTo>
                    <a:pt x="1359662" y="1748154"/>
                  </a:lnTo>
                  <a:lnTo>
                    <a:pt x="1314577" y="1773809"/>
                  </a:lnTo>
                  <a:lnTo>
                    <a:pt x="1268856" y="1798320"/>
                  </a:lnTo>
                  <a:lnTo>
                    <a:pt x="1222502" y="1821688"/>
                  </a:lnTo>
                  <a:lnTo>
                    <a:pt x="1175512" y="1843913"/>
                  </a:lnTo>
                  <a:lnTo>
                    <a:pt x="1127759" y="1864867"/>
                  </a:lnTo>
                  <a:lnTo>
                    <a:pt x="1079373" y="1884552"/>
                  </a:lnTo>
                  <a:lnTo>
                    <a:pt x="1030477" y="1903095"/>
                  </a:lnTo>
                  <a:lnTo>
                    <a:pt x="980821" y="1920367"/>
                  </a:lnTo>
                  <a:lnTo>
                    <a:pt x="930655" y="1936369"/>
                  </a:lnTo>
                  <a:lnTo>
                    <a:pt x="798195" y="1971294"/>
                  </a:lnTo>
                  <a:lnTo>
                    <a:pt x="789940" y="1973580"/>
                  </a:lnTo>
                  <a:lnTo>
                    <a:pt x="742188" y="1983739"/>
                  </a:lnTo>
                  <a:lnTo>
                    <a:pt x="693927" y="1992757"/>
                  </a:lnTo>
                  <a:lnTo>
                    <a:pt x="645287" y="2000631"/>
                  </a:lnTo>
                  <a:lnTo>
                    <a:pt x="596265" y="2007235"/>
                  </a:lnTo>
                  <a:lnTo>
                    <a:pt x="546862" y="2012823"/>
                  </a:lnTo>
                  <a:lnTo>
                    <a:pt x="497077" y="2017141"/>
                  </a:lnTo>
                  <a:lnTo>
                    <a:pt x="446913" y="2020189"/>
                  </a:lnTo>
                  <a:lnTo>
                    <a:pt x="396494" y="2022094"/>
                  </a:lnTo>
                  <a:lnTo>
                    <a:pt x="345694" y="2022729"/>
                  </a:lnTo>
                  <a:lnTo>
                    <a:pt x="666115" y="2022729"/>
                  </a:lnTo>
                  <a:lnTo>
                    <a:pt x="856869" y="1983105"/>
                  </a:lnTo>
                  <a:lnTo>
                    <a:pt x="907669" y="1969262"/>
                  </a:lnTo>
                  <a:lnTo>
                    <a:pt x="957961" y="1954022"/>
                  </a:lnTo>
                  <a:lnTo>
                    <a:pt x="1007618" y="1937639"/>
                  </a:lnTo>
                  <a:lnTo>
                    <a:pt x="1056767" y="1919986"/>
                  </a:lnTo>
                  <a:lnTo>
                    <a:pt x="1105407" y="1901189"/>
                  </a:lnTo>
                  <a:lnTo>
                    <a:pt x="1153414" y="1881124"/>
                  </a:lnTo>
                  <a:lnTo>
                    <a:pt x="1200657" y="1859788"/>
                  </a:lnTo>
                  <a:lnTo>
                    <a:pt x="1247394" y="1837436"/>
                  </a:lnTo>
                  <a:lnTo>
                    <a:pt x="1293368" y="1813940"/>
                  </a:lnTo>
                  <a:lnTo>
                    <a:pt x="1338706" y="1789302"/>
                  </a:lnTo>
                  <a:lnTo>
                    <a:pt x="1383283" y="1763522"/>
                  </a:lnTo>
                  <a:lnTo>
                    <a:pt x="1427099" y="1736725"/>
                  </a:lnTo>
                  <a:lnTo>
                    <a:pt x="1470278" y="1708785"/>
                  </a:lnTo>
                  <a:lnTo>
                    <a:pt x="1512570" y="1679828"/>
                  </a:lnTo>
                  <a:lnTo>
                    <a:pt x="1554099" y="1649857"/>
                  </a:lnTo>
                  <a:lnTo>
                    <a:pt x="1597914" y="1616583"/>
                  </a:lnTo>
                  <a:lnTo>
                    <a:pt x="1599819" y="1613027"/>
                  </a:lnTo>
                  <a:lnTo>
                    <a:pt x="1599819" y="1605914"/>
                  </a:lnTo>
                  <a:lnTo>
                    <a:pt x="1598802" y="1603248"/>
                  </a:lnTo>
                  <a:lnTo>
                    <a:pt x="1597152" y="1601089"/>
                  </a:lnTo>
                  <a:lnTo>
                    <a:pt x="1568957" y="1564894"/>
                  </a:lnTo>
                  <a:close/>
                </a:path>
                <a:path w="1600200" h="2048510">
                  <a:moveTo>
                    <a:pt x="385699" y="43307"/>
                  </a:moveTo>
                  <a:lnTo>
                    <a:pt x="353568" y="43307"/>
                  </a:lnTo>
                  <a:lnTo>
                    <a:pt x="1568957" y="1606296"/>
                  </a:lnTo>
                  <a:lnTo>
                    <a:pt x="1568957" y="1564894"/>
                  </a:lnTo>
                  <a:lnTo>
                    <a:pt x="385699" y="43307"/>
                  </a:lnTo>
                  <a:close/>
                </a:path>
                <a:path w="1600200" h="2048510">
                  <a:moveTo>
                    <a:pt x="355853" y="4825"/>
                  </a:moveTo>
                  <a:lnTo>
                    <a:pt x="355726" y="5841"/>
                  </a:lnTo>
                  <a:lnTo>
                    <a:pt x="356616" y="5841"/>
                  </a:lnTo>
                  <a:lnTo>
                    <a:pt x="355853" y="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93792" y="3992880"/>
              <a:ext cx="1777364" cy="1996439"/>
            </a:xfrm>
            <a:custGeom>
              <a:avLst/>
              <a:gdLst/>
              <a:ahLst/>
              <a:cxnLst/>
              <a:rect l="l" t="t" r="r" b="b"/>
              <a:pathLst>
                <a:path w="1777365" h="1996439">
                  <a:moveTo>
                    <a:pt x="1776984" y="0"/>
                  </a:moveTo>
                  <a:lnTo>
                    <a:pt x="0" y="963295"/>
                  </a:lnTo>
                  <a:lnTo>
                    <a:pt x="24130" y="1006602"/>
                  </a:lnTo>
                  <a:lnTo>
                    <a:pt x="49275" y="1049147"/>
                  </a:lnTo>
                  <a:lnTo>
                    <a:pt x="75437" y="1091184"/>
                  </a:lnTo>
                  <a:lnTo>
                    <a:pt x="102616" y="1132459"/>
                  </a:lnTo>
                  <a:lnTo>
                    <a:pt x="130683" y="1172972"/>
                  </a:lnTo>
                  <a:lnTo>
                    <a:pt x="159766" y="1212723"/>
                  </a:lnTo>
                  <a:lnTo>
                    <a:pt x="189737" y="1251839"/>
                  </a:lnTo>
                  <a:lnTo>
                    <a:pt x="220725" y="1290193"/>
                  </a:lnTo>
                  <a:lnTo>
                    <a:pt x="252603" y="1327658"/>
                  </a:lnTo>
                  <a:lnTo>
                    <a:pt x="285242" y="1364488"/>
                  </a:lnTo>
                  <a:lnTo>
                    <a:pt x="318897" y="1400429"/>
                  </a:lnTo>
                  <a:lnTo>
                    <a:pt x="353313" y="1435481"/>
                  </a:lnTo>
                  <a:lnTo>
                    <a:pt x="388620" y="1469771"/>
                  </a:lnTo>
                  <a:lnTo>
                    <a:pt x="424688" y="1503172"/>
                  </a:lnTo>
                  <a:lnTo>
                    <a:pt x="461645" y="1535684"/>
                  </a:lnTo>
                  <a:lnTo>
                    <a:pt x="499363" y="1567307"/>
                  </a:lnTo>
                  <a:lnTo>
                    <a:pt x="537845" y="1598041"/>
                  </a:lnTo>
                  <a:lnTo>
                    <a:pt x="577088" y="1627886"/>
                  </a:lnTo>
                  <a:lnTo>
                    <a:pt x="617093" y="1656715"/>
                  </a:lnTo>
                  <a:lnTo>
                    <a:pt x="657733" y="1684655"/>
                  </a:lnTo>
                  <a:lnTo>
                    <a:pt x="699135" y="1711579"/>
                  </a:lnTo>
                  <a:lnTo>
                    <a:pt x="741299" y="1737487"/>
                  </a:lnTo>
                  <a:lnTo>
                    <a:pt x="784098" y="1762379"/>
                  </a:lnTo>
                  <a:lnTo>
                    <a:pt x="827532" y="1786255"/>
                  </a:lnTo>
                  <a:lnTo>
                    <a:pt x="871601" y="1809115"/>
                  </a:lnTo>
                  <a:lnTo>
                    <a:pt x="916178" y="1830959"/>
                  </a:lnTo>
                  <a:lnTo>
                    <a:pt x="961517" y="1851660"/>
                  </a:lnTo>
                  <a:lnTo>
                    <a:pt x="1007491" y="1871218"/>
                  </a:lnTo>
                  <a:lnTo>
                    <a:pt x="1053973" y="1889760"/>
                  </a:lnTo>
                  <a:lnTo>
                    <a:pt x="1100963" y="1907159"/>
                  </a:lnTo>
                  <a:lnTo>
                    <a:pt x="1148461" y="1923415"/>
                  </a:lnTo>
                  <a:lnTo>
                    <a:pt x="1196594" y="1938528"/>
                  </a:lnTo>
                  <a:lnTo>
                    <a:pt x="1245235" y="1952498"/>
                  </a:lnTo>
                  <a:lnTo>
                    <a:pt x="1294384" y="1965198"/>
                  </a:lnTo>
                  <a:lnTo>
                    <a:pt x="1343914" y="1976755"/>
                  </a:lnTo>
                  <a:lnTo>
                    <a:pt x="1393952" y="1987042"/>
                  </a:lnTo>
                  <a:lnTo>
                    <a:pt x="1444371" y="1996059"/>
                  </a:lnTo>
                  <a:lnTo>
                    <a:pt x="1776984" y="0"/>
                  </a:lnTo>
                  <a:close/>
                </a:path>
              </a:pathLst>
            </a:custGeom>
            <a:solidFill>
              <a:srgbClr val="2B4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181600" y="3980688"/>
              <a:ext cx="1804670" cy="2020570"/>
            </a:xfrm>
            <a:custGeom>
              <a:avLst/>
              <a:gdLst/>
              <a:ahLst/>
              <a:cxnLst/>
              <a:rect l="l" t="t" r="r" b="b"/>
              <a:pathLst>
                <a:path w="1804670" h="2020570">
                  <a:moveTo>
                    <a:pt x="1774952" y="7365"/>
                  </a:moveTo>
                  <a:lnTo>
                    <a:pt x="2666" y="966470"/>
                  </a:lnTo>
                  <a:lnTo>
                    <a:pt x="0" y="970661"/>
                  </a:lnTo>
                  <a:lnTo>
                    <a:pt x="0" y="977773"/>
                  </a:lnTo>
                  <a:lnTo>
                    <a:pt x="26288" y="1025778"/>
                  </a:lnTo>
                  <a:lnTo>
                    <a:pt x="52070" y="1069339"/>
                  </a:lnTo>
                  <a:lnTo>
                    <a:pt x="78866" y="1112139"/>
                  </a:lnTo>
                  <a:lnTo>
                    <a:pt x="106679" y="1154302"/>
                  </a:lnTo>
                  <a:lnTo>
                    <a:pt x="135636" y="1195704"/>
                  </a:lnTo>
                  <a:lnTo>
                    <a:pt x="165480" y="1236345"/>
                  </a:lnTo>
                  <a:lnTo>
                    <a:pt x="196341" y="1276223"/>
                  </a:lnTo>
                  <a:lnTo>
                    <a:pt x="228219" y="1315339"/>
                  </a:lnTo>
                  <a:lnTo>
                    <a:pt x="260985" y="1353565"/>
                  </a:lnTo>
                  <a:lnTo>
                    <a:pt x="294766" y="1391031"/>
                  </a:lnTo>
                  <a:lnTo>
                    <a:pt x="329311" y="1427734"/>
                  </a:lnTo>
                  <a:lnTo>
                    <a:pt x="364871" y="1463421"/>
                  </a:lnTo>
                  <a:lnTo>
                    <a:pt x="401192" y="1498346"/>
                  </a:lnTo>
                  <a:lnTo>
                    <a:pt x="438530" y="1532254"/>
                  </a:lnTo>
                  <a:lnTo>
                    <a:pt x="476503" y="1565402"/>
                  </a:lnTo>
                  <a:lnTo>
                    <a:pt x="515492" y="1597533"/>
                  </a:lnTo>
                  <a:lnTo>
                    <a:pt x="555116" y="1628648"/>
                  </a:lnTo>
                  <a:lnTo>
                    <a:pt x="595629" y="1658874"/>
                  </a:lnTo>
                  <a:lnTo>
                    <a:pt x="636904" y="1688211"/>
                  </a:lnTo>
                  <a:lnTo>
                    <a:pt x="678941" y="1716404"/>
                  </a:lnTo>
                  <a:lnTo>
                    <a:pt x="721613" y="1743583"/>
                  </a:lnTo>
                  <a:lnTo>
                    <a:pt x="765048" y="1769745"/>
                  </a:lnTo>
                  <a:lnTo>
                    <a:pt x="809244" y="1794890"/>
                  </a:lnTo>
                  <a:lnTo>
                    <a:pt x="853948" y="1818894"/>
                  </a:lnTo>
                  <a:lnTo>
                    <a:pt x="902588" y="1843277"/>
                  </a:lnTo>
                  <a:lnTo>
                    <a:pt x="1005204" y="1889887"/>
                  </a:lnTo>
                  <a:lnTo>
                    <a:pt x="1053084" y="1909317"/>
                  </a:lnTo>
                  <a:lnTo>
                    <a:pt x="1101725" y="1927606"/>
                  </a:lnTo>
                  <a:lnTo>
                    <a:pt x="1150874" y="1944624"/>
                  </a:lnTo>
                  <a:lnTo>
                    <a:pt x="1200530" y="1960372"/>
                  </a:lnTo>
                  <a:lnTo>
                    <a:pt x="1250696" y="1974977"/>
                  </a:lnTo>
                  <a:lnTo>
                    <a:pt x="1301496" y="1988185"/>
                  </a:lnTo>
                  <a:lnTo>
                    <a:pt x="1352677" y="2000250"/>
                  </a:lnTo>
                  <a:lnTo>
                    <a:pt x="1404366" y="2010918"/>
                  </a:lnTo>
                  <a:lnTo>
                    <a:pt x="1457325" y="2020443"/>
                  </a:lnTo>
                  <a:lnTo>
                    <a:pt x="1464945" y="2020443"/>
                  </a:lnTo>
                  <a:lnTo>
                    <a:pt x="1470152" y="2015870"/>
                  </a:lnTo>
                  <a:lnTo>
                    <a:pt x="1474089" y="1992757"/>
                  </a:lnTo>
                  <a:lnTo>
                    <a:pt x="1448307" y="1992757"/>
                  </a:lnTo>
                  <a:lnTo>
                    <a:pt x="1345183" y="1972564"/>
                  </a:lnTo>
                  <a:lnTo>
                    <a:pt x="1295400" y="1960626"/>
                  </a:lnTo>
                  <a:lnTo>
                    <a:pt x="1246124" y="1947418"/>
                  </a:lnTo>
                  <a:lnTo>
                    <a:pt x="1197228" y="1933067"/>
                  </a:lnTo>
                  <a:lnTo>
                    <a:pt x="1149096" y="1917445"/>
                  </a:lnTo>
                  <a:lnTo>
                    <a:pt x="1101344" y="1900682"/>
                  </a:lnTo>
                  <a:lnTo>
                    <a:pt x="1054227" y="1882902"/>
                  </a:lnTo>
                  <a:lnTo>
                    <a:pt x="1007617" y="1863852"/>
                  </a:lnTo>
                  <a:lnTo>
                    <a:pt x="961771" y="1843659"/>
                  </a:lnTo>
                  <a:lnTo>
                    <a:pt x="784098" y="1752219"/>
                  </a:lnTo>
                  <a:lnTo>
                    <a:pt x="741426" y="1726691"/>
                  </a:lnTo>
                  <a:lnTo>
                    <a:pt x="699388" y="1700276"/>
                  </a:lnTo>
                  <a:lnTo>
                    <a:pt x="658113" y="1672716"/>
                  </a:lnTo>
                  <a:lnTo>
                    <a:pt x="617474" y="1644269"/>
                  </a:lnTo>
                  <a:lnTo>
                    <a:pt x="577723" y="1614804"/>
                  </a:lnTo>
                  <a:lnTo>
                    <a:pt x="538607" y="1584325"/>
                  </a:lnTo>
                  <a:lnTo>
                    <a:pt x="500379" y="1553083"/>
                  </a:lnTo>
                  <a:lnTo>
                    <a:pt x="462788" y="1520825"/>
                  </a:lnTo>
                  <a:lnTo>
                    <a:pt x="426212" y="1487677"/>
                  </a:lnTo>
                  <a:lnTo>
                    <a:pt x="390271" y="1453641"/>
                  </a:lnTo>
                  <a:lnTo>
                    <a:pt x="355346" y="1418716"/>
                  </a:lnTo>
                  <a:lnTo>
                    <a:pt x="321183" y="1382902"/>
                  </a:lnTo>
                  <a:lnTo>
                    <a:pt x="287909" y="1346327"/>
                  </a:lnTo>
                  <a:lnTo>
                    <a:pt x="255524" y="1308862"/>
                  </a:lnTo>
                  <a:lnTo>
                    <a:pt x="224027" y="1270635"/>
                  </a:lnTo>
                  <a:lnTo>
                    <a:pt x="193548" y="1231646"/>
                  </a:lnTo>
                  <a:lnTo>
                    <a:pt x="163957" y="1191895"/>
                  </a:lnTo>
                  <a:lnTo>
                    <a:pt x="135254" y="1151382"/>
                  </a:lnTo>
                  <a:lnTo>
                    <a:pt x="107569" y="1110107"/>
                  </a:lnTo>
                  <a:lnTo>
                    <a:pt x="80899" y="1068070"/>
                  </a:lnTo>
                  <a:lnTo>
                    <a:pt x="30225" y="980439"/>
                  </a:lnTo>
                  <a:lnTo>
                    <a:pt x="1774952" y="36195"/>
                  </a:lnTo>
                  <a:lnTo>
                    <a:pt x="1774952" y="7365"/>
                  </a:lnTo>
                  <a:close/>
                </a:path>
                <a:path w="1804670" h="2020570">
                  <a:moveTo>
                    <a:pt x="1798701" y="0"/>
                  </a:moveTo>
                  <a:lnTo>
                    <a:pt x="1789556" y="0"/>
                  </a:lnTo>
                  <a:lnTo>
                    <a:pt x="1787525" y="508"/>
                  </a:lnTo>
                  <a:lnTo>
                    <a:pt x="1774952" y="7365"/>
                  </a:lnTo>
                  <a:lnTo>
                    <a:pt x="1774952" y="36195"/>
                  </a:lnTo>
                  <a:lnTo>
                    <a:pt x="1448307" y="1992757"/>
                  </a:lnTo>
                  <a:lnTo>
                    <a:pt x="1474089" y="1992757"/>
                  </a:lnTo>
                  <a:lnTo>
                    <a:pt x="1800732" y="36195"/>
                  </a:lnTo>
                  <a:lnTo>
                    <a:pt x="1804161" y="15239"/>
                  </a:lnTo>
                  <a:lnTo>
                    <a:pt x="1803400" y="15239"/>
                  </a:lnTo>
                  <a:lnTo>
                    <a:pt x="1804416" y="12700"/>
                  </a:lnTo>
                  <a:lnTo>
                    <a:pt x="1804416" y="5714"/>
                  </a:lnTo>
                  <a:lnTo>
                    <a:pt x="1798701" y="0"/>
                  </a:lnTo>
                  <a:close/>
                </a:path>
                <a:path w="1804670" h="2020570">
                  <a:moveTo>
                    <a:pt x="1804289" y="14732"/>
                  </a:moveTo>
                  <a:lnTo>
                    <a:pt x="1803400" y="15239"/>
                  </a:lnTo>
                  <a:lnTo>
                    <a:pt x="1804161" y="15239"/>
                  </a:lnTo>
                  <a:lnTo>
                    <a:pt x="1804289" y="14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49952" y="2886455"/>
              <a:ext cx="2023745" cy="2069464"/>
            </a:xfrm>
            <a:custGeom>
              <a:avLst/>
              <a:gdLst/>
              <a:ahLst/>
              <a:cxnLst/>
              <a:rect l="l" t="t" r="r" b="b"/>
              <a:pathLst>
                <a:path w="2023745" h="2069464">
                  <a:moveTo>
                    <a:pt x="329438" y="0"/>
                  </a:moveTo>
                  <a:lnTo>
                    <a:pt x="302768" y="41783"/>
                  </a:lnTo>
                  <a:lnTo>
                    <a:pt x="277113" y="84328"/>
                  </a:lnTo>
                  <a:lnTo>
                    <a:pt x="252475" y="127508"/>
                  </a:lnTo>
                  <a:lnTo>
                    <a:pt x="228853" y="171323"/>
                  </a:lnTo>
                  <a:lnTo>
                    <a:pt x="206248" y="215773"/>
                  </a:lnTo>
                  <a:lnTo>
                    <a:pt x="184785" y="260858"/>
                  </a:lnTo>
                  <a:lnTo>
                    <a:pt x="164464" y="306578"/>
                  </a:lnTo>
                  <a:lnTo>
                    <a:pt x="145161" y="352933"/>
                  </a:lnTo>
                  <a:lnTo>
                    <a:pt x="127000" y="399796"/>
                  </a:lnTo>
                  <a:lnTo>
                    <a:pt x="109982" y="447167"/>
                  </a:lnTo>
                  <a:lnTo>
                    <a:pt x="94107" y="495046"/>
                  </a:lnTo>
                  <a:lnTo>
                    <a:pt x="79375" y="543560"/>
                  </a:lnTo>
                  <a:lnTo>
                    <a:pt x="65912" y="592582"/>
                  </a:lnTo>
                  <a:lnTo>
                    <a:pt x="53594" y="641985"/>
                  </a:lnTo>
                  <a:lnTo>
                    <a:pt x="42545" y="691896"/>
                  </a:lnTo>
                  <a:lnTo>
                    <a:pt x="32638" y="742315"/>
                  </a:lnTo>
                  <a:lnTo>
                    <a:pt x="24130" y="793115"/>
                  </a:lnTo>
                  <a:lnTo>
                    <a:pt x="16763" y="844423"/>
                  </a:lnTo>
                  <a:lnTo>
                    <a:pt x="10795" y="896112"/>
                  </a:lnTo>
                  <a:lnTo>
                    <a:pt x="6096" y="948055"/>
                  </a:lnTo>
                  <a:lnTo>
                    <a:pt x="2667" y="1000506"/>
                  </a:lnTo>
                  <a:lnTo>
                    <a:pt x="635" y="1053211"/>
                  </a:lnTo>
                  <a:lnTo>
                    <a:pt x="0" y="1106424"/>
                  </a:lnTo>
                  <a:lnTo>
                    <a:pt x="635" y="1158494"/>
                  </a:lnTo>
                  <a:lnTo>
                    <a:pt x="2667" y="1210310"/>
                  </a:lnTo>
                  <a:lnTo>
                    <a:pt x="5842" y="1261745"/>
                  </a:lnTo>
                  <a:lnTo>
                    <a:pt x="10413" y="1312926"/>
                  </a:lnTo>
                  <a:lnTo>
                    <a:pt x="16256" y="1363599"/>
                  </a:lnTo>
                  <a:lnTo>
                    <a:pt x="23240" y="1414018"/>
                  </a:lnTo>
                  <a:lnTo>
                    <a:pt x="31496" y="1463929"/>
                  </a:lnTo>
                  <a:lnTo>
                    <a:pt x="41021" y="1513459"/>
                  </a:lnTo>
                  <a:lnTo>
                    <a:pt x="51688" y="1562608"/>
                  </a:lnTo>
                  <a:lnTo>
                    <a:pt x="63500" y="1611249"/>
                  </a:lnTo>
                  <a:lnTo>
                    <a:pt x="76581" y="1659382"/>
                  </a:lnTo>
                  <a:lnTo>
                    <a:pt x="90805" y="1707134"/>
                  </a:lnTo>
                  <a:lnTo>
                    <a:pt x="106045" y="1754378"/>
                  </a:lnTo>
                  <a:lnTo>
                    <a:pt x="122555" y="1800987"/>
                  </a:lnTo>
                  <a:lnTo>
                    <a:pt x="140081" y="1847215"/>
                  </a:lnTo>
                  <a:lnTo>
                    <a:pt x="158623" y="1892808"/>
                  </a:lnTo>
                  <a:lnTo>
                    <a:pt x="178308" y="1937893"/>
                  </a:lnTo>
                  <a:lnTo>
                    <a:pt x="199136" y="1982343"/>
                  </a:lnTo>
                  <a:lnTo>
                    <a:pt x="220980" y="2026158"/>
                  </a:lnTo>
                  <a:lnTo>
                    <a:pt x="243712" y="2069465"/>
                  </a:lnTo>
                  <a:lnTo>
                    <a:pt x="2023745" y="1106932"/>
                  </a:lnTo>
                  <a:lnTo>
                    <a:pt x="329438" y="0"/>
                  </a:lnTo>
                  <a:close/>
                </a:path>
              </a:pathLst>
            </a:custGeom>
            <a:solidFill>
              <a:srgbClr val="772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37875" y="2874263"/>
              <a:ext cx="2048510" cy="2094230"/>
            </a:xfrm>
            <a:custGeom>
              <a:avLst/>
              <a:gdLst/>
              <a:ahLst/>
              <a:cxnLst/>
              <a:rect l="l" t="t" r="r" b="b"/>
              <a:pathLst>
                <a:path w="2048509" h="2094229">
                  <a:moveTo>
                    <a:pt x="341895" y="0"/>
                  </a:moveTo>
                  <a:lnTo>
                    <a:pt x="337323" y="0"/>
                  </a:lnTo>
                  <a:lnTo>
                    <a:pt x="305446" y="45974"/>
                  </a:lnTo>
                  <a:lnTo>
                    <a:pt x="280681" y="86868"/>
                  </a:lnTo>
                  <a:lnTo>
                    <a:pt x="256932" y="128397"/>
                  </a:lnTo>
                  <a:lnTo>
                    <a:pt x="234072" y="170561"/>
                  </a:lnTo>
                  <a:lnTo>
                    <a:pt x="212101" y="213233"/>
                  </a:lnTo>
                  <a:lnTo>
                    <a:pt x="191146" y="256666"/>
                  </a:lnTo>
                  <a:lnTo>
                    <a:pt x="171207" y="300482"/>
                  </a:lnTo>
                  <a:lnTo>
                    <a:pt x="152284" y="344932"/>
                  </a:lnTo>
                  <a:lnTo>
                    <a:pt x="134504" y="390016"/>
                  </a:lnTo>
                  <a:lnTo>
                    <a:pt x="117613" y="435483"/>
                  </a:lnTo>
                  <a:lnTo>
                    <a:pt x="101865" y="481457"/>
                  </a:lnTo>
                  <a:lnTo>
                    <a:pt x="87133" y="528065"/>
                  </a:lnTo>
                  <a:lnTo>
                    <a:pt x="73544" y="575056"/>
                  </a:lnTo>
                  <a:lnTo>
                    <a:pt x="60971" y="622426"/>
                  </a:lnTo>
                  <a:lnTo>
                    <a:pt x="49541" y="670306"/>
                  </a:lnTo>
                  <a:lnTo>
                    <a:pt x="39254" y="718693"/>
                  </a:lnTo>
                  <a:lnTo>
                    <a:pt x="30237" y="767461"/>
                  </a:lnTo>
                  <a:lnTo>
                    <a:pt x="22236" y="816483"/>
                  </a:lnTo>
                  <a:lnTo>
                    <a:pt x="15505" y="866013"/>
                  </a:lnTo>
                  <a:lnTo>
                    <a:pt x="9917" y="915797"/>
                  </a:lnTo>
                  <a:lnTo>
                    <a:pt x="5599" y="966088"/>
                  </a:lnTo>
                  <a:lnTo>
                    <a:pt x="2424" y="1016635"/>
                  </a:lnTo>
                  <a:lnTo>
                    <a:pt x="519" y="1067435"/>
                  </a:lnTo>
                  <a:lnTo>
                    <a:pt x="11" y="1108328"/>
                  </a:lnTo>
                  <a:lnTo>
                    <a:pt x="0" y="1128014"/>
                  </a:lnTo>
                  <a:lnTo>
                    <a:pt x="519" y="1170939"/>
                  </a:lnTo>
                  <a:lnTo>
                    <a:pt x="2551" y="1223010"/>
                  </a:lnTo>
                  <a:lnTo>
                    <a:pt x="5853" y="1274699"/>
                  </a:lnTo>
                  <a:lnTo>
                    <a:pt x="10425" y="1326134"/>
                  </a:lnTo>
                  <a:lnTo>
                    <a:pt x="16267" y="1377188"/>
                  </a:lnTo>
                  <a:lnTo>
                    <a:pt x="23379" y="1427861"/>
                  </a:lnTo>
                  <a:lnTo>
                    <a:pt x="31634" y="1478026"/>
                  </a:lnTo>
                  <a:lnTo>
                    <a:pt x="41159" y="1527937"/>
                  </a:lnTo>
                  <a:lnTo>
                    <a:pt x="51954" y="1577339"/>
                  </a:lnTo>
                  <a:lnTo>
                    <a:pt x="63892" y="1626362"/>
                  </a:lnTo>
                  <a:lnTo>
                    <a:pt x="76973" y="1674876"/>
                  </a:lnTo>
                  <a:lnTo>
                    <a:pt x="91324" y="1722882"/>
                  </a:lnTo>
                  <a:lnTo>
                    <a:pt x="106691" y="1770380"/>
                  </a:lnTo>
                  <a:lnTo>
                    <a:pt x="123201" y="1817370"/>
                  </a:lnTo>
                  <a:lnTo>
                    <a:pt x="140854" y="1863725"/>
                  </a:lnTo>
                  <a:lnTo>
                    <a:pt x="159650" y="1909699"/>
                  </a:lnTo>
                  <a:lnTo>
                    <a:pt x="179335" y="1954911"/>
                  </a:lnTo>
                  <a:lnTo>
                    <a:pt x="200290" y="1999741"/>
                  </a:lnTo>
                  <a:lnTo>
                    <a:pt x="222134" y="2043811"/>
                  </a:lnTo>
                  <a:lnTo>
                    <a:pt x="244994" y="2087245"/>
                  </a:lnTo>
                  <a:lnTo>
                    <a:pt x="251344" y="2093849"/>
                  </a:lnTo>
                  <a:lnTo>
                    <a:pt x="258329" y="2093849"/>
                  </a:lnTo>
                  <a:lnTo>
                    <a:pt x="260361" y="2093340"/>
                  </a:lnTo>
                  <a:lnTo>
                    <a:pt x="262139" y="2092325"/>
                  </a:lnTo>
                  <a:lnTo>
                    <a:pt x="314974" y="2063750"/>
                  </a:lnTo>
                  <a:lnTo>
                    <a:pt x="261631" y="2063750"/>
                  </a:lnTo>
                  <a:lnTo>
                    <a:pt x="212482" y="1966340"/>
                  </a:lnTo>
                  <a:lnTo>
                    <a:pt x="191781" y="1920621"/>
                  </a:lnTo>
                  <a:lnTo>
                    <a:pt x="172350" y="1874265"/>
                  </a:lnTo>
                  <a:lnTo>
                    <a:pt x="153935" y="1827276"/>
                  </a:lnTo>
                  <a:lnTo>
                    <a:pt x="136663" y="1779777"/>
                  </a:lnTo>
                  <a:lnTo>
                    <a:pt x="120534" y="1731772"/>
                  </a:lnTo>
                  <a:lnTo>
                    <a:pt x="105675" y="1683131"/>
                  </a:lnTo>
                  <a:lnTo>
                    <a:pt x="91959" y="1634109"/>
                  </a:lnTo>
                  <a:lnTo>
                    <a:pt x="79513" y="1584578"/>
                  </a:lnTo>
                  <a:lnTo>
                    <a:pt x="68337" y="1534414"/>
                  </a:lnTo>
                  <a:lnTo>
                    <a:pt x="58431" y="1483995"/>
                  </a:lnTo>
                  <a:lnTo>
                    <a:pt x="49668" y="1432940"/>
                  </a:lnTo>
                  <a:lnTo>
                    <a:pt x="42302" y="1381633"/>
                  </a:lnTo>
                  <a:lnTo>
                    <a:pt x="36206" y="1329689"/>
                  </a:lnTo>
                  <a:lnTo>
                    <a:pt x="31507" y="1277493"/>
                  </a:lnTo>
                  <a:lnTo>
                    <a:pt x="28078" y="1224914"/>
                  </a:lnTo>
                  <a:lnTo>
                    <a:pt x="25919" y="1171828"/>
                  </a:lnTo>
                  <a:lnTo>
                    <a:pt x="25398" y="1128014"/>
                  </a:lnTo>
                  <a:lnTo>
                    <a:pt x="25406" y="1108328"/>
                  </a:lnTo>
                  <a:lnTo>
                    <a:pt x="25919" y="1065402"/>
                  </a:lnTo>
                  <a:lnTo>
                    <a:pt x="28078" y="1012571"/>
                  </a:lnTo>
                  <a:lnTo>
                    <a:pt x="31380" y="960120"/>
                  </a:lnTo>
                  <a:lnTo>
                    <a:pt x="36079" y="908176"/>
                  </a:lnTo>
                  <a:lnTo>
                    <a:pt x="42175" y="856488"/>
                  </a:lnTo>
                  <a:lnTo>
                    <a:pt x="49541" y="805307"/>
                  </a:lnTo>
                  <a:lnTo>
                    <a:pt x="58050" y="754634"/>
                  </a:lnTo>
                  <a:lnTo>
                    <a:pt x="67956" y="704214"/>
                  </a:lnTo>
                  <a:lnTo>
                    <a:pt x="79132" y="654431"/>
                  </a:lnTo>
                  <a:lnTo>
                    <a:pt x="91451" y="605027"/>
                  </a:lnTo>
                  <a:lnTo>
                    <a:pt x="105040" y="556133"/>
                  </a:lnTo>
                  <a:lnTo>
                    <a:pt x="119772" y="507746"/>
                  </a:lnTo>
                  <a:lnTo>
                    <a:pt x="135647" y="459994"/>
                  </a:lnTo>
                  <a:lnTo>
                    <a:pt x="152792" y="412623"/>
                  </a:lnTo>
                  <a:lnTo>
                    <a:pt x="171080" y="365887"/>
                  </a:lnTo>
                  <a:lnTo>
                    <a:pt x="190384" y="319786"/>
                  </a:lnTo>
                  <a:lnTo>
                    <a:pt x="210958" y="274193"/>
                  </a:lnTo>
                  <a:lnTo>
                    <a:pt x="232548" y="229108"/>
                  </a:lnTo>
                  <a:lnTo>
                    <a:pt x="255154" y="184785"/>
                  </a:lnTo>
                  <a:lnTo>
                    <a:pt x="278903" y="141097"/>
                  </a:lnTo>
                  <a:lnTo>
                    <a:pt x="345959" y="30480"/>
                  </a:lnTo>
                  <a:lnTo>
                    <a:pt x="392322" y="30480"/>
                  </a:lnTo>
                  <a:lnTo>
                    <a:pt x="349769" y="2666"/>
                  </a:lnTo>
                  <a:lnTo>
                    <a:pt x="348372" y="2666"/>
                  </a:lnTo>
                  <a:lnTo>
                    <a:pt x="341895" y="0"/>
                  </a:lnTo>
                  <a:close/>
                </a:path>
                <a:path w="2048509" h="2094229">
                  <a:moveTo>
                    <a:pt x="2010548" y="1087627"/>
                  </a:moveTo>
                  <a:lnTo>
                    <a:pt x="2010548" y="1117981"/>
                  </a:lnTo>
                  <a:lnTo>
                    <a:pt x="261631" y="2063750"/>
                  </a:lnTo>
                  <a:lnTo>
                    <a:pt x="314974" y="2063750"/>
                  </a:lnTo>
                  <a:lnTo>
                    <a:pt x="2045346" y="1128014"/>
                  </a:lnTo>
                  <a:lnTo>
                    <a:pt x="2048013" y="1123823"/>
                  </a:lnTo>
                  <a:lnTo>
                    <a:pt x="2048013" y="1114552"/>
                  </a:lnTo>
                  <a:lnTo>
                    <a:pt x="2045727" y="1110614"/>
                  </a:lnTo>
                  <a:lnTo>
                    <a:pt x="2042298" y="1108328"/>
                  </a:lnTo>
                  <a:lnTo>
                    <a:pt x="2010548" y="1087627"/>
                  </a:lnTo>
                  <a:close/>
                </a:path>
                <a:path w="2048509" h="2094229">
                  <a:moveTo>
                    <a:pt x="392322" y="30480"/>
                  </a:moveTo>
                  <a:lnTo>
                    <a:pt x="345959" y="30480"/>
                  </a:lnTo>
                  <a:lnTo>
                    <a:pt x="2010548" y="1117981"/>
                  </a:lnTo>
                  <a:lnTo>
                    <a:pt x="2010548" y="1087627"/>
                  </a:lnTo>
                  <a:lnTo>
                    <a:pt x="392322" y="30480"/>
                  </a:lnTo>
                  <a:close/>
                </a:path>
                <a:path w="2048509" h="2094229">
                  <a:moveTo>
                    <a:pt x="348880" y="2032"/>
                  </a:moveTo>
                  <a:lnTo>
                    <a:pt x="348372" y="2666"/>
                  </a:lnTo>
                  <a:lnTo>
                    <a:pt x="349769" y="2666"/>
                  </a:lnTo>
                  <a:lnTo>
                    <a:pt x="348880" y="2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79136" y="2139696"/>
              <a:ext cx="1694814" cy="1853564"/>
            </a:xfrm>
            <a:custGeom>
              <a:avLst/>
              <a:gdLst/>
              <a:ahLst/>
              <a:cxnLst/>
              <a:rect l="l" t="t" r="r" b="b"/>
              <a:pathLst>
                <a:path w="1694815" h="1853564">
                  <a:moveTo>
                    <a:pt x="880872" y="0"/>
                  </a:moveTo>
                  <a:lnTo>
                    <a:pt x="834009" y="21208"/>
                  </a:lnTo>
                  <a:lnTo>
                    <a:pt x="787908" y="43687"/>
                  </a:lnTo>
                  <a:lnTo>
                    <a:pt x="742441" y="67182"/>
                  </a:lnTo>
                  <a:lnTo>
                    <a:pt x="697738" y="91821"/>
                  </a:lnTo>
                  <a:lnTo>
                    <a:pt x="653668" y="117601"/>
                  </a:lnTo>
                  <a:lnTo>
                    <a:pt x="610235" y="144399"/>
                  </a:lnTo>
                  <a:lnTo>
                    <a:pt x="567563" y="172211"/>
                  </a:lnTo>
                  <a:lnTo>
                    <a:pt x="525779" y="201168"/>
                  </a:lnTo>
                  <a:lnTo>
                    <a:pt x="484631" y="231012"/>
                  </a:lnTo>
                  <a:lnTo>
                    <a:pt x="444246" y="262000"/>
                  </a:lnTo>
                  <a:lnTo>
                    <a:pt x="404749" y="293877"/>
                  </a:lnTo>
                  <a:lnTo>
                    <a:pt x="366140" y="326644"/>
                  </a:lnTo>
                  <a:lnTo>
                    <a:pt x="328167" y="360552"/>
                  </a:lnTo>
                  <a:lnTo>
                    <a:pt x="291211" y="395224"/>
                  </a:lnTo>
                  <a:lnTo>
                    <a:pt x="255142" y="430910"/>
                  </a:lnTo>
                  <a:lnTo>
                    <a:pt x="219837" y="467359"/>
                  </a:lnTo>
                  <a:lnTo>
                    <a:pt x="185547" y="504825"/>
                  </a:lnTo>
                  <a:lnTo>
                    <a:pt x="152273" y="543051"/>
                  </a:lnTo>
                  <a:lnTo>
                    <a:pt x="119761" y="582167"/>
                  </a:lnTo>
                  <a:lnTo>
                    <a:pt x="88391" y="622045"/>
                  </a:lnTo>
                  <a:lnTo>
                    <a:pt x="57912" y="662686"/>
                  </a:lnTo>
                  <a:lnTo>
                    <a:pt x="28448" y="704214"/>
                  </a:lnTo>
                  <a:lnTo>
                    <a:pt x="0" y="746505"/>
                  </a:lnTo>
                  <a:lnTo>
                    <a:pt x="1694307" y="1853183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E74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66944" y="2127504"/>
              <a:ext cx="1718945" cy="1877695"/>
            </a:xfrm>
            <a:custGeom>
              <a:avLst/>
              <a:gdLst/>
              <a:ahLst/>
              <a:cxnLst/>
              <a:rect l="l" t="t" r="r" b="b"/>
              <a:pathLst>
                <a:path w="1718945" h="1877695">
                  <a:moveTo>
                    <a:pt x="896619" y="0"/>
                  </a:moveTo>
                  <a:lnTo>
                    <a:pt x="891285" y="0"/>
                  </a:lnTo>
                  <a:lnTo>
                    <a:pt x="889507" y="380"/>
                  </a:lnTo>
                  <a:lnTo>
                    <a:pt x="887983" y="1143"/>
                  </a:lnTo>
                  <a:lnTo>
                    <a:pt x="754506" y="65659"/>
                  </a:lnTo>
                  <a:lnTo>
                    <a:pt x="709167" y="90424"/>
                  </a:lnTo>
                  <a:lnTo>
                    <a:pt x="664463" y="116331"/>
                  </a:lnTo>
                  <a:lnTo>
                    <a:pt x="620521" y="143382"/>
                  </a:lnTo>
                  <a:lnTo>
                    <a:pt x="577341" y="171450"/>
                  </a:lnTo>
                  <a:lnTo>
                    <a:pt x="534796" y="200660"/>
                  </a:lnTo>
                  <a:lnTo>
                    <a:pt x="493140" y="230886"/>
                  </a:lnTo>
                  <a:lnTo>
                    <a:pt x="452246" y="262000"/>
                  </a:lnTo>
                  <a:lnTo>
                    <a:pt x="412114" y="294259"/>
                  </a:lnTo>
                  <a:lnTo>
                    <a:pt x="372871" y="327532"/>
                  </a:lnTo>
                  <a:lnTo>
                    <a:pt x="334517" y="361569"/>
                  </a:lnTo>
                  <a:lnTo>
                    <a:pt x="296925" y="396748"/>
                  </a:lnTo>
                  <a:lnTo>
                    <a:pt x="260350" y="432816"/>
                  </a:lnTo>
                  <a:lnTo>
                    <a:pt x="224662" y="469646"/>
                  </a:lnTo>
                  <a:lnTo>
                    <a:pt x="189864" y="507492"/>
                  </a:lnTo>
                  <a:lnTo>
                    <a:pt x="156082" y="546226"/>
                  </a:lnTo>
                  <a:lnTo>
                    <a:pt x="123189" y="585724"/>
                  </a:lnTo>
                  <a:lnTo>
                    <a:pt x="91312" y="625983"/>
                  </a:lnTo>
                  <a:lnTo>
                    <a:pt x="60578" y="667131"/>
                  </a:lnTo>
                  <a:lnTo>
                    <a:pt x="30733" y="709168"/>
                  </a:lnTo>
                  <a:lnTo>
                    <a:pt x="2031" y="751840"/>
                  </a:lnTo>
                  <a:lnTo>
                    <a:pt x="0" y="756285"/>
                  </a:lnTo>
                  <a:lnTo>
                    <a:pt x="0" y="763270"/>
                  </a:lnTo>
                  <a:lnTo>
                    <a:pt x="2285" y="767207"/>
                  </a:lnTo>
                  <a:lnTo>
                    <a:pt x="5714" y="769366"/>
                  </a:lnTo>
                  <a:lnTo>
                    <a:pt x="1699005" y="1875409"/>
                  </a:lnTo>
                  <a:lnTo>
                    <a:pt x="1701037" y="1876806"/>
                  </a:lnTo>
                  <a:lnTo>
                    <a:pt x="1703451" y="1877568"/>
                  </a:lnTo>
                  <a:lnTo>
                    <a:pt x="1712976" y="1877568"/>
                  </a:lnTo>
                  <a:lnTo>
                    <a:pt x="1718690" y="1871853"/>
                  </a:lnTo>
                  <a:lnTo>
                    <a:pt x="1718690" y="1862963"/>
                  </a:lnTo>
                  <a:lnTo>
                    <a:pt x="1718309" y="1861312"/>
                  </a:lnTo>
                  <a:lnTo>
                    <a:pt x="1717675" y="1859788"/>
                  </a:lnTo>
                  <a:lnTo>
                    <a:pt x="1704969" y="1830832"/>
                  </a:lnTo>
                  <a:lnTo>
                    <a:pt x="1677161" y="1830832"/>
                  </a:lnTo>
                  <a:lnTo>
                    <a:pt x="30606" y="755396"/>
                  </a:lnTo>
                  <a:lnTo>
                    <a:pt x="107314" y="647065"/>
                  </a:lnTo>
                  <a:lnTo>
                    <a:pt x="138937" y="606679"/>
                  </a:lnTo>
                  <a:lnTo>
                    <a:pt x="171450" y="567182"/>
                  </a:lnTo>
                  <a:lnTo>
                    <a:pt x="204977" y="528574"/>
                  </a:lnTo>
                  <a:lnTo>
                    <a:pt x="239394" y="490727"/>
                  </a:lnTo>
                  <a:lnTo>
                    <a:pt x="274827" y="453898"/>
                  </a:lnTo>
                  <a:lnTo>
                    <a:pt x="311150" y="417956"/>
                  </a:lnTo>
                  <a:lnTo>
                    <a:pt x="348360" y="382904"/>
                  </a:lnTo>
                  <a:lnTo>
                    <a:pt x="386460" y="348869"/>
                  </a:lnTo>
                  <a:lnTo>
                    <a:pt x="425450" y="315849"/>
                  </a:lnTo>
                  <a:lnTo>
                    <a:pt x="465200" y="283718"/>
                  </a:lnTo>
                  <a:lnTo>
                    <a:pt x="505840" y="252602"/>
                  </a:lnTo>
                  <a:lnTo>
                    <a:pt x="547369" y="222503"/>
                  </a:lnTo>
                  <a:lnTo>
                    <a:pt x="589533" y="193548"/>
                  </a:lnTo>
                  <a:lnTo>
                    <a:pt x="632586" y="165607"/>
                  </a:lnTo>
                  <a:lnTo>
                    <a:pt x="676401" y="138684"/>
                  </a:lnTo>
                  <a:lnTo>
                    <a:pt x="720851" y="112775"/>
                  </a:lnTo>
                  <a:lnTo>
                    <a:pt x="766063" y="88138"/>
                  </a:lnTo>
                  <a:lnTo>
                    <a:pt x="886713" y="29972"/>
                  </a:lnTo>
                  <a:lnTo>
                    <a:pt x="914393" y="29972"/>
                  </a:lnTo>
                  <a:lnTo>
                    <a:pt x="904747" y="8000"/>
                  </a:lnTo>
                  <a:lnTo>
                    <a:pt x="903858" y="8000"/>
                  </a:lnTo>
                  <a:lnTo>
                    <a:pt x="902080" y="3810"/>
                  </a:lnTo>
                  <a:lnTo>
                    <a:pt x="899794" y="1524"/>
                  </a:lnTo>
                  <a:lnTo>
                    <a:pt x="896619" y="0"/>
                  </a:lnTo>
                  <a:close/>
                </a:path>
                <a:path w="1718945" h="1877695">
                  <a:moveTo>
                    <a:pt x="914393" y="29972"/>
                  </a:moveTo>
                  <a:lnTo>
                    <a:pt x="886713" y="29972"/>
                  </a:lnTo>
                  <a:lnTo>
                    <a:pt x="1677161" y="1830832"/>
                  </a:lnTo>
                  <a:lnTo>
                    <a:pt x="1677161" y="1767459"/>
                  </a:lnTo>
                  <a:lnTo>
                    <a:pt x="914393" y="29972"/>
                  </a:lnTo>
                  <a:close/>
                </a:path>
                <a:path w="1718945" h="1877695">
                  <a:moveTo>
                    <a:pt x="1677161" y="1767459"/>
                  </a:moveTo>
                  <a:lnTo>
                    <a:pt x="1677161" y="1830832"/>
                  </a:lnTo>
                  <a:lnTo>
                    <a:pt x="1704969" y="1830832"/>
                  </a:lnTo>
                  <a:lnTo>
                    <a:pt x="1677161" y="1767459"/>
                  </a:lnTo>
                  <a:close/>
                </a:path>
                <a:path w="1718945" h="1877695">
                  <a:moveTo>
                    <a:pt x="904620" y="7620"/>
                  </a:moveTo>
                  <a:lnTo>
                    <a:pt x="903858" y="8000"/>
                  </a:lnTo>
                  <a:lnTo>
                    <a:pt x="904747" y="8000"/>
                  </a:lnTo>
                  <a:lnTo>
                    <a:pt x="904620" y="7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60008" y="1972056"/>
              <a:ext cx="813435" cy="2020570"/>
            </a:xfrm>
            <a:custGeom>
              <a:avLst/>
              <a:gdLst/>
              <a:ahLst/>
              <a:cxnLst/>
              <a:rect l="l" t="t" r="r" b="b"/>
              <a:pathLst>
                <a:path w="813434" h="2020570">
                  <a:moveTo>
                    <a:pt x="813435" y="0"/>
                  </a:moveTo>
                  <a:lnTo>
                    <a:pt x="762508" y="635"/>
                  </a:lnTo>
                  <a:lnTo>
                    <a:pt x="711962" y="2540"/>
                  </a:lnTo>
                  <a:lnTo>
                    <a:pt x="661669" y="5588"/>
                  </a:lnTo>
                  <a:lnTo>
                    <a:pt x="611759" y="9905"/>
                  </a:lnTo>
                  <a:lnTo>
                    <a:pt x="562228" y="15494"/>
                  </a:lnTo>
                  <a:lnTo>
                    <a:pt x="512952" y="22098"/>
                  </a:lnTo>
                  <a:lnTo>
                    <a:pt x="464185" y="29972"/>
                  </a:lnTo>
                  <a:lnTo>
                    <a:pt x="415670" y="38989"/>
                  </a:lnTo>
                  <a:lnTo>
                    <a:pt x="367664" y="49275"/>
                  </a:lnTo>
                  <a:lnTo>
                    <a:pt x="320039" y="60451"/>
                  </a:lnTo>
                  <a:lnTo>
                    <a:pt x="272922" y="72898"/>
                  </a:lnTo>
                  <a:lnTo>
                    <a:pt x="226187" y="86487"/>
                  </a:lnTo>
                  <a:lnTo>
                    <a:pt x="179958" y="100965"/>
                  </a:lnTo>
                  <a:lnTo>
                    <a:pt x="134238" y="116713"/>
                  </a:lnTo>
                  <a:lnTo>
                    <a:pt x="88900" y="133350"/>
                  </a:lnTo>
                  <a:lnTo>
                    <a:pt x="44195" y="151129"/>
                  </a:lnTo>
                  <a:lnTo>
                    <a:pt x="0" y="169925"/>
                  </a:lnTo>
                  <a:lnTo>
                    <a:pt x="812799" y="2020570"/>
                  </a:lnTo>
                  <a:lnTo>
                    <a:pt x="813435" y="0"/>
                  </a:lnTo>
                  <a:close/>
                </a:path>
              </a:pathLst>
            </a:custGeom>
            <a:solidFill>
              <a:srgbClr val="4D39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47816" y="1959864"/>
              <a:ext cx="838200" cy="2045335"/>
            </a:xfrm>
            <a:custGeom>
              <a:avLst/>
              <a:gdLst/>
              <a:ahLst/>
              <a:cxnLst/>
              <a:rect l="l" t="t" r="r" b="b"/>
              <a:pathLst>
                <a:path w="838200" h="2045335">
                  <a:moveTo>
                    <a:pt x="812418" y="126"/>
                  </a:moveTo>
                  <a:lnTo>
                    <a:pt x="770889" y="761"/>
                  </a:lnTo>
                  <a:lnTo>
                    <a:pt x="716914" y="2793"/>
                  </a:lnTo>
                  <a:lnTo>
                    <a:pt x="663320" y="6350"/>
                  </a:lnTo>
                  <a:lnTo>
                    <a:pt x="610108" y="11302"/>
                  </a:lnTo>
                  <a:lnTo>
                    <a:pt x="557276" y="17525"/>
                  </a:lnTo>
                  <a:lnTo>
                    <a:pt x="504825" y="25145"/>
                  </a:lnTo>
                  <a:lnTo>
                    <a:pt x="401319" y="44322"/>
                  </a:lnTo>
                  <a:lnTo>
                    <a:pt x="350138" y="55752"/>
                  </a:lnTo>
                  <a:lnTo>
                    <a:pt x="299593" y="68579"/>
                  </a:lnTo>
                  <a:lnTo>
                    <a:pt x="249428" y="82676"/>
                  </a:lnTo>
                  <a:lnTo>
                    <a:pt x="199898" y="97916"/>
                  </a:lnTo>
                  <a:lnTo>
                    <a:pt x="150875" y="114426"/>
                  </a:lnTo>
                  <a:lnTo>
                    <a:pt x="102488" y="132079"/>
                  </a:lnTo>
                  <a:lnTo>
                    <a:pt x="54737" y="151002"/>
                  </a:lnTo>
                  <a:lnTo>
                    <a:pt x="3048" y="172846"/>
                  </a:lnTo>
                  <a:lnTo>
                    <a:pt x="0" y="177291"/>
                  </a:lnTo>
                  <a:lnTo>
                    <a:pt x="0" y="184403"/>
                  </a:lnTo>
                  <a:lnTo>
                    <a:pt x="812800" y="2037333"/>
                  </a:lnTo>
                  <a:lnTo>
                    <a:pt x="819277" y="2044953"/>
                  </a:lnTo>
                  <a:lnTo>
                    <a:pt x="831468" y="2044953"/>
                  </a:lnTo>
                  <a:lnTo>
                    <a:pt x="837184" y="2039238"/>
                  </a:lnTo>
                  <a:lnTo>
                    <a:pt x="837184" y="1971801"/>
                  </a:lnTo>
                  <a:lnTo>
                    <a:pt x="811784" y="1971801"/>
                  </a:lnTo>
                  <a:lnTo>
                    <a:pt x="29463" y="189356"/>
                  </a:lnTo>
                  <a:lnTo>
                    <a:pt x="111760" y="155575"/>
                  </a:lnTo>
                  <a:lnTo>
                    <a:pt x="159638" y="138175"/>
                  </a:lnTo>
                  <a:lnTo>
                    <a:pt x="207899" y="121919"/>
                  </a:lnTo>
                  <a:lnTo>
                    <a:pt x="256794" y="106806"/>
                  </a:lnTo>
                  <a:lnTo>
                    <a:pt x="306197" y="92963"/>
                  </a:lnTo>
                  <a:lnTo>
                    <a:pt x="356108" y="80390"/>
                  </a:lnTo>
                  <a:lnTo>
                    <a:pt x="406400" y="68960"/>
                  </a:lnTo>
                  <a:lnTo>
                    <a:pt x="560451" y="42671"/>
                  </a:lnTo>
                  <a:lnTo>
                    <a:pt x="599439" y="37845"/>
                  </a:lnTo>
                  <a:lnTo>
                    <a:pt x="638683" y="33908"/>
                  </a:lnTo>
                  <a:lnTo>
                    <a:pt x="678307" y="30606"/>
                  </a:lnTo>
                  <a:lnTo>
                    <a:pt x="718058" y="28193"/>
                  </a:lnTo>
                  <a:lnTo>
                    <a:pt x="812410" y="25781"/>
                  </a:lnTo>
                  <a:lnTo>
                    <a:pt x="812418" y="126"/>
                  </a:lnTo>
                  <a:close/>
                </a:path>
                <a:path w="838200" h="2045335">
                  <a:moveTo>
                    <a:pt x="832104" y="0"/>
                  </a:moveTo>
                  <a:lnTo>
                    <a:pt x="825118" y="0"/>
                  </a:lnTo>
                  <a:lnTo>
                    <a:pt x="812418" y="126"/>
                  </a:lnTo>
                  <a:lnTo>
                    <a:pt x="811784" y="1971801"/>
                  </a:lnTo>
                  <a:lnTo>
                    <a:pt x="837184" y="1971801"/>
                  </a:lnTo>
                  <a:lnTo>
                    <a:pt x="837818" y="5714"/>
                  </a:lnTo>
                  <a:lnTo>
                    <a:pt x="832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060183" y="1417142"/>
            <a:ext cx="603885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25">
                <a:solidFill>
                  <a:srgbClr val="565656"/>
                </a:solidFill>
                <a:latin typeface="Microsoft Sans Serif"/>
                <a:cs typeface="Microsoft Sans Serif"/>
              </a:rPr>
              <a:t>H</a:t>
            </a:r>
            <a:r>
              <a:rPr dirty="0" sz="1850" spc="-40">
                <a:solidFill>
                  <a:srgbClr val="565656"/>
                </a:solidFill>
                <a:latin typeface="Microsoft Sans Serif"/>
                <a:cs typeface="Microsoft Sans Serif"/>
              </a:rPr>
              <a:t>I</a:t>
            </a:r>
            <a:r>
              <a:rPr dirty="0" sz="1850" spc="-25">
                <a:solidFill>
                  <a:srgbClr val="565656"/>
                </a:solidFill>
                <a:latin typeface="Microsoft Sans Serif"/>
                <a:cs typeface="Microsoft Sans Serif"/>
              </a:rPr>
              <a:t>G</a:t>
            </a:r>
            <a:r>
              <a:rPr dirty="0" sz="1850" spc="-5">
                <a:solidFill>
                  <a:srgbClr val="565656"/>
                </a:solidFill>
                <a:latin typeface="Microsoft Sans Serif"/>
                <a:cs typeface="Microsoft Sans Serif"/>
              </a:rPr>
              <a:t>H</a:t>
            </a:r>
            <a:endParaRPr sz="185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159" y="2819400"/>
            <a:ext cx="124968" cy="12496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4159" y="3054095"/>
            <a:ext cx="124968" cy="12192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24159" y="3285744"/>
            <a:ext cx="124968" cy="12496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4159" y="3517391"/>
            <a:ext cx="124968" cy="1249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24159" y="3752088"/>
            <a:ext cx="124968" cy="12496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24159" y="3983735"/>
            <a:ext cx="124968" cy="1249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24159" y="4218432"/>
            <a:ext cx="124968" cy="12192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24159" y="4450079"/>
            <a:ext cx="124968" cy="1249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24159" y="4681728"/>
            <a:ext cx="124968" cy="12496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24159" y="4916423"/>
            <a:ext cx="124968" cy="12192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579354" y="2696083"/>
            <a:ext cx="452120" cy="2348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90"/>
              </a:spcBef>
            </a:pPr>
            <a:r>
              <a:rPr dirty="0" sz="1200" spc="-25">
                <a:solidFill>
                  <a:srgbClr val="565656"/>
                </a:solidFill>
                <a:latin typeface="Microsoft Sans Serif"/>
                <a:cs typeface="Microsoft Sans Serif"/>
              </a:rPr>
              <a:t>BPC </a:t>
            </a:r>
            <a:r>
              <a:rPr dirty="0" sz="1200" spc="-2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35">
                <a:solidFill>
                  <a:srgbClr val="565656"/>
                </a:solidFill>
                <a:latin typeface="Microsoft Sans Serif"/>
                <a:cs typeface="Microsoft Sans Serif"/>
              </a:rPr>
              <a:t>CCDR  </a:t>
            </a:r>
            <a:r>
              <a:rPr dirty="0" sz="1200" spc="-20">
                <a:solidFill>
                  <a:srgbClr val="565656"/>
                </a:solidFill>
                <a:latin typeface="Microsoft Sans Serif"/>
                <a:cs typeface="Microsoft Sans Serif"/>
              </a:rPr>
              <a:t>EW </a:t>
            </a:r>
            <a:r>
              <a:rPr dirty="0" sz="1200" spc="-15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30">
                <a:solidFill>
                  <a:srgbClr val="565656"/>
                </a:solidFill>
                <a:latin typeface="Microsoft Sans Serif"/>
                <a:cs typeface="Microsoft Sans Serif"/>
              </a:rPr>
              <a:t>MSC </a:t>
            </a:r>
            <a:r>
              <a:rPr dirty="0" sz="1200" spc="-25">
                <a:solidFill>
                  <a:srgbClr val="565656"/>
                </a:solidFill>
                <a:latin typeface="Microsoft Sans Serif"/>
                <a:cs typeface="Microsoft Sans Serif"/>
              </a:rPr>
              <a:t> NEL </a:t>
            </a:r>
            <a:r>
              <a:rPr dirty="0" sz="1200" spc="-20">
                <a:solidFill>
                  <a:srgbClr val="565656"/>
                </a:solidFill>
                <a:latin typeface="Microsoft Sans Serif"/>
                <a:cs typeface="Microsoft Sans Serif"/>
              </a:rPr>
              <a:t> PL </a:t>
            </a:r>
            <a:r>
              <a:rPr dirty="0" sz="1200" spc="-15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5">
                <a:solidFill>
                  <a:srgbClr val="565656"/>
                </a:solidFill>
                <a:latin typeface="Microsoft Sans Serif"/>
                <a:cs typeface="Microsoft Sans Serif"/>
              </a:rPr>
              <a:t>PYZ </a:t>
            </a:r>
            <a:r>
              <a:rPr dirty="0" sz="1200" spc="-2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5">
                <a:solidFill>
                  <a:srgbClr val="565656"/>
                </a:solidFill>
                <a:latin typeface="Microsoft Sans Serif"/>
                <a:cs typeface="Microsoft Sans Serif"/>
              </a:rPr>
              <a:t>SVG </a:t>
            </a:r>
            <a:r>
              <a:rPr dirty="0" sz="1200" spc="-2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5">
                <a:solidFill>
                  <a:srgbClr val="565656"/>
                </a:solidFill>
                <a:latin typeface="Microsoft Sans Serif"/>
                <a:cs typeface="Microsoft Sans Serif"/>
              </a:rPr>
              <a:t>TNS </a:t>
            </a:r>
            <a:r>
              <a:rPr dirty="0" sz="1200" spc="-10">
                <a:solidFill>
                  <a:srgbClr val="565656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565656"/>
                </a:solidFill>
                <a:latin typeface="Microsoft Sans Serif"/>
                <a:cs typeface="Microsoft Sans Serif"/>
              </a:rPr>
              <a:t>WBL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9" y="653033"/>
            <a:ext cx="368300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677" y="1950375"/>
            <a:ext cx="12074525" cy="4946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567690" marR="486409" indent="-567690">
              <a:lnSpc>
                <a:spcPct val="108000"/>
              </a:lnSpc>
              <a:spcBef>
                <a:spcPts val="90"/>
              </a:spcBef>
              <a:buFont typeface="Segoe UI Symbol"/>
              <a:buChar char="❑"/>
              <a:tabLst>
                <a:tab pos="567690" algn="l"/>
              </a:tabLst>
            </a:pPr>
            <a:r>
              <a:rPr dirty="0" sz="3750" spc="-5">
                <a:latin typeface="Times New Roman"/>
                <a:cs typeface="Times New Roman"/>
              </a:rPr>
              <a:t>From the above </a:t>
            </a:r>
            <a:r>
              <a:rPr dirty="0" sz="3750" spc="-10">
                <a:latin typeface="Times New Roman"/>
                <a:cs typeface="Times New Roman"/>
              </a:rPr>
              <a:t>analysis </a:t>
            </a:r>
            <a:r>
              <a:rPr dirty="0" sz="3750">
                <a:latin typeface="Times New Roman"/>
                <a:cs typeface="Times New Roman"/>
              </a:rPr>
              <a:t>the </a:t>
            </a:r>
            <a:r>
              <a:rPr dirty="0" sz="3750" spc="-5">
                <a:latin typeface="Times New Roman"/>
                <a:cs typeface="Times New Roman"/>
              </a:rPr>
              <a:t>low </a:t>
            </a:r>
            <a:r>
              <a:rPr dirty="0" sz="3750" spc="-10">
                <a:latin typeface="Times New Roman"/>
                <a:cs typeface="Times New Roman"/>
              </a:rPr>
              <a:t>level,medium </a:t>
            </a:r>
            <a:r>
              <a:rPr dirty="0" sz="3750" spc="-5">
                <a:latin typeface="Times New Roman"/>
                <a:cs typeface="Times New Roman"/>
              </a:rPr>
              <a:t>level </a:t>
            </a:r>
            <a:r>
              <a:rPr dirty="0" sz="3750" spc="-10">
                <a:latin typeface="Times New Roman"/>
                <a:cs typeface="Times New Roman"/>
              </a:rPr>
              <a:t>to </a:t>
            </a:r>
            <a:r>
              <a:rPr dirty="0" sz="3750" spc="-35">
                <a:latin typeface="Times New Roman"/>
                <a:cs typeface="Times New Roman"/>
              </a:rPr>
              <a:t>be </a:t>
            </a:r>
            <a:r>
              <a:rPr dirty="0" sz="3750" spc="-92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improved by assigning various </a:t>
            </a:r>
            <a:r>
              <a:rPr dirty="0" sz="3750" spc="-10">
                <a:latin typeface="Times New Roman"/>
                <a:cs typeface="Times New Roman"/>
              </a:rPr>
              <a:t>tasks </a:t>
            </a:r>
            <a:r>
              <a:rPr dirty="0" sz="3750" spc="-5">
                <a:latin typeface="Times New Roman"/>
                <a:cs typeface="Times New Roman"/>
              </a:rPr>
              <a:t>and training </a:t>
            </a:r>
            <a:r>
              <a:rPr dirty="0" sz="3750" spc="-10">
                <a:latin typeface="Times New Roman"/>
                <a:cs typeface="Times New Roman"/>
              </a:rPr>
              <a:t>in their </a:t>
            </a:r>
            <a:r>
              <a:rPr dirty="0" sz="3750" spc="-5">
                <a:latin typeface="Times New Roman"/>
                <a:cs typeface="Times New Roman"/>
              </a:rPr>
              <a:t> field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❑"/>
            </a:pPr>
            <a:endParaRPr sz="4250">
              <a:latin typeface="Times New Roman"/>
              <a:cs typeface="Times New Roman"/>
            </a:endParaRPr>
          </a:p>
          <a:p>
            <a:pPr marL="567690" marR="5080" indent="-567690">
              <a:lnSpc>
                <a:spcPct val="107100"/>
              </a:lnSpc>
              <a:buFont typeface="Segoe UI Symbol"/>
              <a:buChar char="❑"/>
              <a:tabLst>
                <a:tab pos="567690" algn="l"/>
              </a:tabLst>
            </a:pPr>
            <a:r>
              <a:rPr dirty="0" sz="3750" spc="-5">
                <a:latin typeface="Times New Roman"/>
                <a:cs typeface="Times New Roman"/>
              </a:rPr>
              <a:t>The</a:t>
            </a:r>
            <a:r>
              <a:rPr dirty="0" sz="3750" spc="-1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current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high</a:t>
            </a:r>
            <a:r>
              <a:rPr dirty="0" sz="3750" spc="-2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and very</a:t>
            </a:r>
            <a:r>
              <a:rPr dirty="0" sz="3750" spc="2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high</a:t>
            </a:r>
            <a:r>
              <a:rPr dirty="0" sz="3750" spc="-2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level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employees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are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improve </a:t>
            </a:r>
            <a:r>
              <a:rPr dirty="0" sz="3750" spc="-92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their</a:t>
            </a:r>
            <a:r>
              <a:rPr dirty="0" sz="3750" spc="-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intensity</a:t>
            </a:r>
            <a:r>
              <a:rPr dirty="0" sz="3750" spc="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by</a:t>
            </a:r>
            <a:r>
              <a:rPr dirty="0" sz="375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rewards</a:t>
            </a:r>
            <a:r>
              <a:rPr dirty="0" sz="3750" spc="-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and </a:t>
            </a:r>
            <a:r>
              <a:rPr dirty="0" sz="3750" spc="-10">
                <a:latin typeface="Times New Roman"/>
                <a:cs typeface="Times New Roman"/>
              </a:rPr>
              <a:t>appreciations</a:t>
            </a:r>
            <a:r>
              <a:rPr dirty="0" sz="3750" spc="2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towards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their </a:t>
            </a:r>
            <a:r>
              <a:rPr dirty="0" sz="3750" spc="-5">
                <a:latin typeface="Times New Roman"/>
                <a:cs typeface="Times New Roman"/>
              </a:rPr>
              <a:t> growth </a:t>
            </a:r>
            <a:r>
              <a:rPr dirty="0" sz="3750" spc="-10">
                <a:latin typeface="Times New Roman"/>
                <a:cs typeface="Times New Roman"/>
              </a:rPr>
              <a:t>to</a:t>
            </a:r>
            <a:r>
              <a:rPr dirty="0" sz="375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increase</a:t>
            </a:r>
            <a:r>
              <a:rPr dirty="0" sz="3750" spc="2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their</a:t>
            </a:r>
            <a:r>
              <a:rPr dirty="0" sz="3750" spc="-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participation</a:t>
            </a:r>
            <a:r>
              <a:rPr dirty="0" sz="3750" spc="3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and</a:t>
            </a:r>
            <a:r>
              <a:rPr dirty="0" sz="3750" spc="-10">
                <a:latin typeface="Times New Roman"/>
                <a:cs typeface="Times New Roman"/>
              </a:rPr>
              <a:t> to</a:t>
            </a:r>
            <a:r>
              <a:rPr dirty="0" sz="3750" spc="-5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give </a:t>
            </a:r>
            <a:r>
              <a:rPr dirty="0" sz="3750" spc="-25">
                <a:latin typeface="Times New Roman"/>
                <a:cs typeface="Times New Roman"/>
              </a:rPr>
              <a:t>more </a:t>
            </a:r>
            <a:r>
              <a:rPr dirty="0" sz="3750" spc="-2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potential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towards</a:t>
            </a:r>
            <a:r>
              <a:rPr dirty="0" sz="3750" spc="3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their </a:t>
            </a:r>
            <a:r>
              <a:rPr dirty="0" sz="3750" spc="-5">
                <a:latin typeface="Times New Roman"/>
                <a:cs typeface="Times New Roman"/>
              </a:rPr>
              <a:t>project</a:t>
            </a:r>
            <a:r>
              <a:rPr dirty="0" baseline="-5668" sz="3675" spc="-7">
                <a:latin typeface="Times New Roman"/>
                <a:cs typeface="Times New Roman"/>
              </a:rPr>
              <a:t>.</a:t>
            </a:r>
            <a:endParaRPr baseline="-5668" sz="36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5365" cy="9144000"/>
          </a:xfrm>
          <a:custGeom>
            <a:avLst/>
            <a:gdLst/>
            <a:ahLst/>
            <a:cxnLst/>
            <a:rect l="l" t="t" r="r" b="b"/>
            <a:pathLst>
              <a:path w="16255365" h="9144000">
                <a:moveTo>
                  <a:pt x="16254984" y="0"/>
                </a:moveTo>
                <a:lnTo>
                  <a:pt x="0" y="0"/>
                </a:lnTo>
                <a:lnTo>
                  <a:pt x="0" y="9144000"/>
                </a:lnTo>
                <a:lnTo>
                  <a:pt x="16254984" y="9144000"/>
                </a:lnTo>
                <a:lnTo>
                  <a:pt x="16254984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72416" y="715060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0"/>
                </a:moveTo>
                <a:lnTo>
                  <a:pt x="0" y="0"/>
                </a:lnTo>
                <a:lnTo>
                  <a:pt x="0" y="609600"/>
                </a:lnTo>
                <a:lnTo>
                  <a:pt x="609599" y="609600"/>
                </a:lnTo>
                <a:lnTo>
                  <a:pt x="609599" y="0"/>
                </a:lnTo>
                <a:close/>
              </a:path>
            </a:pathLst>
          </a:custGeom>
          <a:solidFill>
            <a:srgbClr val="41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27592" y="2261616"/>
            <a:ext cx="421005" cy="429895"/>
          </a:xfrm>
          <a:custGeom>
            <a:avLst/>
            <a:gdLst/>
            <a:ahLst/>
            <a:cxnLst/>
            <a:rect l="l" t="t" r="r" b="b"/>
            <a:pathLst>
              <a:path w="421004" h="429894">
                <a:moveTo>
                  <a:pt x="420624" y="0"/>
                </a:moveTo>
                <a:lnTo>
                  <a:pt x="0" y="0"/>
                </a:lnTo>
                <a:lnTo>
                  <a:pt x="0" y="429767"/>
                </a:lnTo>
                <a:lnTo>
                  <a:pt x="420624" y="429767"/>
                </a:lnTo>
                <a:lnTo>
                  <a:pt x="42062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0701" y="1014729"/>
            <a:ext cx="5140325" cy="8851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650" spc="-10" b="1">
                <a:latin typeface="Trebuchet MS"/>
                <a:cs typeface="Trebuchet MS"/>
              </a:rPr>
              <a:t>PROJECT</a:t>
            </a:r>
            <a:r>
              <a:rPr dirty="0" sz="5650" spc="-125" b="1">
                <a:latin typeface="Trebuchet MS"/>
                <a:cs typeface="Trebuchet MS"/>
              </a:rPr>
              <a:t> </a:t>
            </a:r>
            <a:r>
              <a:rPr dirty="0" sz="5650" spc="-10" b="1">
                <a:latin typeface="Trebuchet MS"/>
                <a:cs typeface="Trebuchet MS"/>
              </a:rPr>
              <a:t>TITLE</a:t>
            </a:r>
            <a:endParaRPr sz="56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791" y="8546592"/>
            <a:ext cx="4940935" cy="393700"/>
            <a:chOff x="621791" y="8546592"/>
            <a:chExt cx="4940935" cy="3937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07" y="8622792"/>
              <a:ext cx="2855976" cy="2682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91" y="8546592"/>
              <a:ext cx="4940808" cy="3931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30501" y="2806395"/>
            <a:ext cx="10331450" cy="181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5850" spc="5" b="1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dirty="0" sz="5850" spc="-1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5850" spc="-5" b="1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dirty="0" sz="5850" spc="-8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5850" b="1">
                <a:solidFill>
                  <a:srgbClr val="0D0D0D"/>
                </a:solidFill>
                <a:latin typeface="Times New Roman"/>
                <a:cs typeface="Times New Roman"/>
              </a:rPr>
              <a:t>Analysis </a:t>
            </a:r>
            <a:r>
              <a:rPr dirty="0" sz="5850" spc="-144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5850" spc="5" b="1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5850" spc="-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5850" b="1">
                <a:solidFill>
                  <a:srgbClr val="0D0D0D"/>
                </a:solidFill>
                <a:latin typeface="Times New Roman"/>
                <a:cs typeface="Times New Roman"/>
              </a:rPr>
              <a:t>Excel</a:t>
            </a:r>
            <a:endParaRPr sz="5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24288" y="0"/>
            <a:ext cx="6336665" cy="9150350"/>
            <a:chOff x="9924288" y="0"/>
            <a:chExt cx="6336665" cy="9150350"/>
          </a:xfrm>
        </p:grpSpPr>
        <p:sp>
          <p:nvSpPr>
            <p:cNvPr id="3" name="object 3"/>
            <p:cNvSpPr/>
            <p:nvPr/>
          </p:nvSpPr>
          <p:spPr>
            <a:xfrm>
              <a:off x="9930384" y="6095"/>
              <a:ext cx="6324600" cy="9138285"/>
            </a:xfrm>
            <a:custGeom>
              <a:avLst/>
              <a:gdLst/>
              <a:ahLst/>
              <a:cxnLst/>
              <a:rect l="l" t="t" r="r" b="b"/>
              <a:pathLst>
                <a:path w="6324600" h="9138285">
                  <a:moveTo>
                    <a:pt x="2571750" y="0"/>
                  </a:moveTo>
                  <a:lnTo>
                    <a:pt x="4196207" y="9137776"/>
                  </a:lnTo>
                </a:path>
                <a:path w="6324600" h="9138285">
                  <a:moveTo>
                    <a:pt x="6324473" y="4920233"/>
                  </a:moveTo>
                  <a:lnTo>
                    <a:pt x="0" y="9137772"/>
                  </a:lnTo>
                </a:path>
              </a:pathLst>
            </a:custGeom>
            <a:ln w="12192">
              <a:solidFill>
                <a:srgbClr val="5EC8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243816" y="0"/>
              <a:ext cx="4011295" cy="9144000"/>
            </a:xfrm>
            <a:custGeom>
              <a:avLst/>
              <a:gdLst/>
              <a:ahLst/>
              <a:cxnLst/>
              <a:rect l="l" t="t" r="r" b="b"/>
              <a:pathLst>
                <a:path w="4011294" h="9144000">
                  <a:moveTo>
                    <a:pt x="4011168" y="0"/>
                  </a:moveTo>
                  <a:lnTo>
                    <a:pt x="2724530" y="0"/>
                  </a:lnTo>
                  <a:lnTo>
                    <a:pt x="0" y="9143994"/>
                  </a:lnTo>
                  <a:lnTo>
                    <a:pt x="4011168" y="9143994"/>
                  </a:lnTo>
                  <a:lnTo>
                    <a:pt x="4011168" y="0"/>
                  </a:lnTo>
                  <a:close/>
                </a:path>
              </a:pathLst>
            </a:custGeom>
            <a:solidFill>
              <a:srgbClr val="5EC8EB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04648" y="0"/>
              <a:ext cx="3449954" cy="9144000"/>
            </a:xfrm>
            <a:custGeom>
              <a:avLst/>
              <a:gdLst/>
              <a:ahLst/>
              <a:cxnLst/>
              <a:rect l="l" t="t" r="r" b="b"/>
              <a:pathLst>
                <a:path w="3449955" h="9144000">
                  <a:moveTo>
                    <a:pt x="3449955" y="0"/>
                  </a:moveTo>
                  <a:lnTo>
                    <a:pt x="0" y="0"/>
                  </a:lnTo>
                  <a:lnTo>
                    <a:pt x="1610740" y="9143994"/>
                  </a:lnTo>
                  <a:lnTo>
                    <a:pt x="3449955" y="9143994"/>
                  </a:lnTo>
                  <a:lnTo>
                    <a:pt x="3449955" y="0"/>
                  </a:lnTo>
                  <a:close/>
                </a:path>
              </a:pathLst>
            </a:custGeom>
            <a:solidFill>
              <a:srgbClr val="5EC8EB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911583" y="4062984"/>
              <a:ext cx="4343400" cy="5081270"/>
            </a:xfrm>
            <a:custGeom>
              <a:avLst/>
              <a:gdLst/>
              <a:ahLst/>
              <a:cxnLst/>
              <a:rect l="l" t="t" r="r" b="b"/>
              <a:pathLst>
                <a:path w="4343400" h="5081270">
                  <a:moveTo>
                    <a:pt x="4343400" y="0"/>
                  </a:moveTo>
                  <a:lnTo>
                    <a:pt x="0" y="5081015"/>
                  </a:lnTo>
                  <a:lnTo>
                    <a:pt x="4343400" y="5081015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DE1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451080" y="0"/>
              <a:ext cx="3804285" cy="9144000"/>
            </a:xfrm>
            <a:custGeom>
              <a:avLst/>
              <a:gdLst/>
              <a:ahLst/>
              <a:cxnLst/>
              <a:rect l="l" t="t" r="r" b="b"/>
              <a:pathLst>
                <a:path w="3804284" h="9144000">
                  <a:moveTo>
                    <a:pt x="3803777" y="0"/>
                  </a:moveTo>
                  <a:lnTo>
                    <a:pt x="0" y="0"/>
                  </a:lnTo>
                  <a:lnTo>
                    <a:pt x="3291966" y="9143994"/>
                  </a:lnTo>
                  <a:lnTo>
                    <a:pt x="3803777" y="9143994"/>
                  </a:lnTo>
                  <a:lnTo>
                    <a:pt x="3803777" y="0"/>
                  </a:lnTo>
                  <a:close/>
                </a:path>
              </a:pathLst>
            </a:custGeom>
            <a:solidFill>
              <a:srgbClr val="17ADE1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529816" y="0"/>
              <a:ext cx="1725295" cy="9144000"/>
            </a:xfrm>
            <a:custGeom>
              <a:avLst/>
              <a:gdLst/>
              <a:ahLst/>
              <a:cxnLst/>
              <a:rect l="l" t="t" r="r" b="b"/>
              <a:pathLst>
                <a:path w="1725294" h="9144000">
                  <a:moveTo>
                    <a:pt x="1725168" y="0"/>
                  </a:moveTo>
                  <a:lnTo>
                    <a:pt x="1361567" y="0"/>
                  </a:lnTo>
                  <a:lnTo>
                    <a:pt x="0" y="9143994"/>
                  </a:lnTo>
                  <a:lnTo>
                    <a:pt x="1725168" y="9143994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581632" y="0"/>
              <a:ext cx="1673225" cy="9144000"/>
            </a:xfrm>
            <a:custGeom>
              <a:avLst/>
              <a:gdLst/>
              <a:ahLst/>
              <a:cxnLst/>
              <a:rect l="l" t="t" r="r" b="b"/>
              <a:pathLst>
                <a:path w="1673225" h="9144000">
                  <a:moveTo>
                    <a:pt x="1673225" y="0"/>
                  </a:moveTo>
                  <a:lnTo>
                    <a:pt x="0" y="0"/>
                  </a:lnTo>
                  <a:lnTo>
                    <a:pt x="1485010" y="9143994"/>
                  </a:lnTo>
                  <a:lnTo>
                    <a:pt x="1673225" y="9143994"/>
                  </a:lnTo>
                  <a:lnTo>
                    <a:pt x="1673225" y="0"/>
                  </a:lnTo>
                  <a:close/>
                </a:path>
              </a:pathLst>
            </a:custGeom>
            <a:solidFill>
              <a:srgbClr val="1F5F91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5197962" y="8626638"/>
            <a:ext cx="96520" cy="212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9"/>
              </a:lnSpc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3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9623"/>
            <a:ext cx="16255365" cy="9104630"/>
          </a:xfrm>
          <a:custGeom>
            <a:avLst/>
            <a:gdLst/>
            <a:ahLst/>
            <a:cxnLst/>
            <a:rect l="l" t="t" r="r" b="b"/>
            <a:pathLst>
              <a:path w="16255365" h="9104630">
                <a:moveTo>
                  <a:pt x="16254984" y="0"/>
                </a:moveTo>
                <a:lnTo>
                  <a:pt x="0" y="0"/>
                </a:lnTo>
                <a:lnTo>
                  <a:pt x="0" y="9104376"/>
                </a:lnTo>
                <a:lnTo>
                  <a:pt x="16254984" y="9104376"/>
                </a:lnTo>
                <a:lnTo>
                  <a:pt x="16254984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3706" y="8677254"/>
            <a:ext cx="2244090" cy="212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45"/>
              </a:lnSpc>
            </a:pPr>
            <a:r>
              <a:rPr dirty="0" sz="1450" spc="-15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450" spc="52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450" spc="-15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450" spc="3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45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007" y="597408"/>
            <a:ext cx="15481300" cy="8507095"/>
            <a:chOff x="64007" y="597408"/>
            <a:chExt cx="15481300" cy="8507095"/>
          </a:xfrm>
        </p:grpSpPr>
        <p:sp>
          <p:nvSpPr>
            <p:cNvPr id="14" name="object 14"/>
            <p:cNvSpPr/>
            <p:nvPr/>
          </p:nvSpPr>
          <p:spPr>
            <a:xfrm>
              <a:off x="9817607" y="597408"/>
              <a:ext cx="481965" cy="481965"/>
            </a:xfrm>
            <a:custGeom>
              <a:avLst/>
              <a:gdLst/>
              <a:ahLst/>
              <a:cxnLst/>
              <a:rect l="l" t="t" r="r" b="b"/>
              <a:pathLst>
                <a:path w="481965" h="481965">
                  <a:moveTo>
                    <a:pt x="240792" y="0"/>
                  </a:moveTo>
                  <a:lnTo>
                    <a:pt x="176784" y="8636"/>
                  </a:lnTo>
                  <a:lnTo>
                    <a:pt x="119252" y="32766"/>
                  </a:lnTo>
                  <a:lnTo>
                    <a:pt x="70485" y="70485"/>
                  </a:lnTo>
                  <a:lnTo>
                    <a:pt x="32766" y="119252"/>
                  </a:lnTo>
                  <a:lnTo>
                    <a:pt x="8636" y="176657"/>
                  </a:lnTo>
                  <a:lnTo>
                    <a:pt x="0" y="240792"/>
                  </a:lnTo>
                  <a:lnTo>
                    <a:pt x="8636" y="304800"/>
                  </a:lnTo>
                  <a:lnTo>
                    <a:pt x="32766" y="362203"/>
                  </a:lnTo>
                  <a:lnTo>
                    <a:pt x="70485" y="410972"/>
                  </a:lnTo>
                  <a:lnTo>
                    <a:pt x="119252" y="448691"/>
                  </a:lnTo>
                  <a:lnTo>
                    <a:pt x="176784" y="472948"/>
                  </a:lnTo>
                  <a:lnTo>
                    <a:pt x="240792" y="481457"/>
                  </a:lnTo>
                  <a:lnTo>
                    <a:pt x="304800" y="472948"/>
                  </a:lnTo>
                  <a:lnTo>
                    <a:pt x="362331" y="448691"/>
                  </a:lnTo>
                  <a:lnTo>
                    <a:pt x="410972" y="410972"/>
                  </a:lnTo>
                  <a:lnTo>
                    <a:pt x="448818" y="362203"/>
                  </a:lnTo>
                  <a:lnTo>
                    <a:pt x="472948" y="304800"/>
                  </a:lnTo>
                  <a:lnTo>
                    <a:pt x="481584" y="240792"/>
                  </a:lnTo>
                  <a:lnTo>
                    <a:pt x="472948" y="176657"/>
                  </a:lnTo>
                  <a:lnTo>
                    <a:pt x="448818" y="119252"/>
                  </a:lnTo>
                  <a:lnTo>
                    <a:pt x="410972" y="70485"/>
                  </a:lnTo>
                  <a:lnTo>
                    <a:pt x="362331" y="32766"/>
                  </a:lnTo>
                  <a:lnTo>
                    <a:pt x="304800" y="8636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682216" y="7479791"/>
              <a:ext cx="862965" cy="862965"/>
            </a:xfrm>
            <a:custGeom>
              <a:avLst/>
              <a:gdLst/>
              <a:ahLst/>
              <a:cxnLst/>
              <a:rect l="l" t="t" r="r" b="b"/>
              <a:pathLst>
                <a:path w="862965" h="862965">
                  <a:moveTo>
                    <a:pt x="431292" y="0"/>
                  </a:moveTo>
                  <a:lnTo>
                    <a:pt x="367665" y="4698"/>
                  </a:lnTo>
                  <a:lnTo>
                    <a:pt x="306705" y="18287"/>
                  </a:lnTo>
                  <a:lnTo>
                    <a:pt x="249555" y="40131"/>
                  </a:lnTo>
                  <a:lnTo>
                    <a:pt x="196469" y="69468"/>
                  </a:lnTo>
                  <a:lnTo>
                    <a:pt x="148336" y="105790"/>
                  </a:lnTo>
                  <a:lnTo>
                    <a:pt x="105791" y="148335"/>
                  </a:lnTo>
                  <a:lnTo>
                    <a:pt x="69469" y="196341"/>
                  </a:lnTo>
                  <a:lnTo>
                    <a:pt x="40132" y="249427"/>
                  </a:lnTo>
                  <a:lnTo>
                    <a:pt x="18288" y="306704"/>
                  </a:lnTo>
                  <a:lnTo>
                    <a:pt x="4699" y="367537"/>
                  </a:lnTo>
                  <a:lnTo>
                    <a:pt x="0" y="431253"/>
                  </a:lnTo>
                  <a:lnTo>
                    <a:pt x="4699" y="494982"/>
                  </a:lnTo>
                  <a:lnTo>
                    <a:pt x="18288" y="555790"/>
                  </a:lnTo>
                  <a:lnTo>
                    <a:pt x="40132" y="613054"/>
                  </a:lnTo>
                  <a:lnTo>
                    <a:pt x="69469" y="666076"/>
                  </a:lnTo>
                  <a:lnTo>
                    <a:pt x="105791" y="714184"/>
                  </a:lnTo>
                  <a:lnTo>
                    <a:pt x="148336" y="756729"/>
                  </a:lnTo>
                  <a:lnTo>
                    <a:pt x="196469" y="793026"/>
                  </a:lnTo>
                  <a:lnTo>
                    <a:pt x="249555" y="822426"/>
                  </a:lnTo>
                  <a:lnTo>
                    <a:pt x="306705" y="844257"/>
                  </a:lnTo>
                  <a:lnTo>
                    <a:pt x="367665" y="857834"/>
                  </a:lnTo>
                  <a:lnTo>
                    <a:pt x="431292" y="862507"/>
                  </a:lnTo>
                  <a:lnTo>
                    <a:pt x="494919" y="857834"/>
                  </a:lnTo>
                  <a:lnTo>
                    <a:pt x="555878" y="844257"/>
                  </a:lnTo>
                  <a:lnTo>
                    <a:pt x="613028" y="822426"/>
                  </a:lnTo>
                  <a:lnTo>
                    <a:pt x="666115" y="793026"/>
                  </a:lnTo>
                  <a:lnTo>
                    <a:pt x="714248" y="756729"/>
                  </a:lnTo>
                  <a:lnTo>
                    <a:pt x="756793" y="714184"/>
                  </a:lnTo>
                  <a:lnTo>
                    <a:pt x="793115" y="666076"/>
                  </a:lnTo>
                  <a:lnTo>
                    <a:pt x="822451" y="613054"/>
                  </a:lnTo>
                  <a:lnTo>
                    <a:pt x="844296" y="555790"/>
                  </a:lnTo>
                  <a:lnTo>
                    <a:pt x="857885" y="494982"/>
                  </a:lnTo>
                  <a:lnTo>
                    <a:pt x="862584" y="431253"/>
                  </a:lnTo>
                  <a:lnTo>
                    <a:pt x="857885" y="367537"/>
                  </a:lnTo>
                  <a:lnTo>
                    <a:pt x="844296" y="306704"/>
                  </a:lnTo>
                  <a:lnTo>
                    <a:pt x="822451" y="249427"/>
                  </a:lnTo>
                  <a:lnTo>
                    <a:pt x="793115" y="196341"/>
                  </a:lnTo>
                  <a:lnTo>
                    <a:pt x="756793" y="148335"/>
                  </a:lnTo>
                  <a:lnTo>
                    <a:pt x="714248" y="105790"/>
                  </a:lnTo>
                  <a:lnTo>
                    <a:pt x="666115" y="69468"/>
                  </a:lnTo>
                  <a:lnTo>
                    <a:pt x="613028" y="40131"/>
                  </a:lnTo>
                  <a:lnTo>
                    <a:pt x="555878" y="18287"/>
                  </a:lnTo>
                  <a:lnTo>
                    <a:pt x="494919" y="4698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399" y="8177784"/>
              <a:ext cx="329184" cy="3291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91" y="8546591"/>
              <a:ext cx="4940808" cy="3931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7" y="5093206"/>
              <a:ext cx="2310384" cy="401116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0701" y="480771"/>
            <a:ext cx="3131820" cy="10026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AGENDA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46145" y="1967865"/>
            <a:ext cx="5951855" cy="4612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51989">
              <a:lnSpc>
                <a:spcPct val="100000"/>
              </a:lnSpc>
              <a:spcBef>
                <a:spcPts val="95"/>
              </a:spcBef>
            </a:pPr>
            <a:r>
              <a:rPr dirty="0" sz="3600" spc="15">
                <a:solidFill>
                  <a:srgbClr val="0C0C0C"/>
                </a:solidFill>
                <a:latin typeface="Times New Roman"/>
                <a:cs typeface="Times New Roman"/>
              </a:rPr>
              <a:t>1.</a:t>
            </a:r>
            <a:r>
              <a:rPr dirty="0" sz="3750" spc="15">
                <a:solidFill>
                  <a:srgbClr val="0C0C0C"/>
                </a:solidFill>
                <a:latin typeface="Times New Roman"/>
                <a:cs typeface="Times New Roman"/>
              </a:rPr>
              <a:t>Problem</a:t>
            </a:r>
            <a:r>
              <a:rPr dirty="0" sz="3750" spc="-15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10">
                <a:solidFill>
                  <a:srgbClr val="0C0C0C"/>
                </a:solidFill>
                <a:latin typeface="Times New Roman"/>
                <a:cs typeface="Times New Roman"/>
              </a:rPr>
              <a:t>Statement </a:t>
            </a:r>
            <a:r>
              <a:rPr dirty="0" sz="3750" spc="-93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600" spc="15">
                <a:solidFill>
                  <a:srgbClr val="0C0C0C"/>
                </a:solidFill>
                <a:latin typeface="Times New Roman"/>
                <a:cs typeface="Times New Roman"/>
              </a:rPr>
              <a:t>2.</a:t>
            </a:r>
            <a:r>
              <a:rPr dirty="0" sz="3750" spc="15">
                <a:solidFill>
                  <a:srgbClr val="0C0C0C"/>
                </a:solidFill>
                <a:latin typeface="Times New Roman"/>
                <a:cs typeface="Times New Roman"/>
              </a:rPr>
              <a:t>Project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Overview </a:t>
            </a:r>
            <a:r>
              <a:rPr dirty="0" sz="375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600" spc="30">
                <a:solidFill>
                  <a:srgbClr val="0C0C0C"/>
                </a:solidFill>
                <a:latin typeface="Times New Roman"/>
                <a:cs typeface="Times New Roman"/>
              </a:rPr>
              <a:t>3.</a:t>
            </a:r>
            <a:r>
              <a:rPr dirty="0" sz="3750" spc="30">
                <a:solidFill>
                  <a:srgbClr val="0C0C0C"/>
                </a:solidFill>
                <a:latin typeface="Times New Roman"/>
                <a:cs typeface="Times New Roman"/>
              </a:rPr>
              <a:t>End</a:t>
            </a:r>
            <a:r>
              <a:rPr dirty="0" sz="3750" spc="-5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20">
                <a:solidFill>
                  <a:srgbClr val="0C0C0C"/>
                </a:solidFill>
                <a:latin typeface="Times New Roman"/>
                <a:cs typeface="Times New Roman"/>
              </a:rPr>
              <a:t>Users</a:t>
            </a:r>
            <a:endParaRPr sz="3750">
              <a:latin typeface="Times New Roman"/>
              <a:cs typeface="Times New Roman"/>
            </a:endParaRPr>
          </a:p>
          <a:p>
            <a:pPr marL="378460" indent="-365760">
              <a:lnSpc>
                <a:spcPts val="4490"/>
              </a:lnSpc>
              <a:buSzPct val="96000"/>
              <a:buAutoNum type="arabicPeriod" startAt="4"/>
              <a:tabLst>
                <a:tab pos="378460" algn="l"/>
              </a:tabLst>
            </a:pP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Our</a:t>
            </a:r>
            <a:r>
              <a:rPr dirty="0" sz="3750" spc="-114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Solution</a:t>
            </a:r>
            <a:r>
              <a:rPr dirty="0" sz="3750" spc="-5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dirty="0" sz="3750" spc="-10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Proposition</a:t>
            </a:r>
            <a:endParaRPr sz="3750">
              <a:latin typeface="Times New Roman"/>
              <a:cs typeface="Times New Roman"/>
            </a:endParaRPr>
          </a:p>
          <a:p>
            <a:pPr marL="21590" marR="1172210" indent="-9525">
              <a:lnSpc>
                <a:spcPct val="100099"/>
              </a:lnSpc>
              <a:spcBef>
                <a:spcPts val="100"/>
              </a:spcBef>
              <a:buSzPct val="96000"/>
              <a:buAutoNum type="arabicPeriod" startAt="4"/>
              <a:tabLst>
                <a:tab pos="357505" algn="l"/>
              </a:tabLst>
            </a:pP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Dataset Description </a:t>
            </a:r>
            <a:r>
              <a:rPr dirty="0" sz="375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baseline="-3703" sz="5625" spc="-15">
                <a:solidFill>
                  <a:srgbClr val="0C0C0C"/>
                </a:solidFill>
                <a:latin typeface="Times New Roman"/>
                <a:cs typeface="Times New Roman"/>
              </a:rPr>
              <a:t>6.</a:t>
            </a:r>
            <a:r>
              <a:rPr dirty="0" sz="3750" spc="-10">
                <a:solidFill>
                  <a:srgbClr val="0C0C0C"/>
                </a:solidFill>
                <a:latin typeface="Times New Roman"/>
                <a:cs typeface="Times New Roman"/>
              </a:rPr>
              <a:t>Modelling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Approach </a:t>
            </a:r>
            <a:r>
              <a:rPr dirty="0" sz="375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baseline="-2962" sz="5625" spc="-7">
                <a:solidFill>
                  <a:srgbClr val="0C0C0C"/>
                </a:solidFill>
                <a:latin typeface="Times New Roman"/>
                <a:cs typeface="Times New Roman"/>
              </a:rPr>
              <a:t>7.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Results</a:t>
            </a:r>
            <a:r>
              <a:rPr dirty="0" sz="3750" spc="-9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dirty="0" sz="3750" spc="-11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Discussion </a:t>
            </a:r>
            <a:r>
              <a:rPr dirty="0" sz="3750" spc="-92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baseline="-3703" sz="5625" spc="-7">
                <a:solidFill>
                  <a:srgbClr val="0C0C0C"/>
                </a:solidFill>
                <a:latin typeface="Times New Roman"/>
                <a:cs typeface="Times New Roman"/>
              </a:rPr>
              <a:t>8.</a:t>
            </a:r>
            <a:r>
              <a:rPr dirty="0" sz="3750" spc="-5">
                <a:solidFill>
                  <a:srgbClr val="0C0C0C"/>
                </a:solidFill>
                <a:latin typeface="Times New Roman"/>
                <a:cs typeface="Times New Roman"/>
              </a:rPr>
              <a:t>Conclusion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4882" y="8597595"/>
            <a:ext cx="12192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4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2416" y="7860792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0"/>
                </a:lnTo>
                <a:lnTo>
                  <a:pt x="0" y="240791"/>
                </a:lnTo>
                <a:lnTo>
                  <a:pt x="240792" y="240791"/>
                </a:lnTo>
                <a:lnTo>
                  <a:pt x="24079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2893" y="658444"/>
            <a:ext cx="7192645" cy="8858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650" spc="-5"/>
              <a:t>PROBLEM</a:t>
            </a:r>
            <a:r>
              <a:rPr dirty="0" sz="5650" spc="-125"/>
              <a:t> STATEMENT</a:t>
            </a:r>
            <a:endParaRPr sz="5650"/>
          </a:p>
        </p:txBody>
      </p:sp>
      <p:sp>
        <p:nvSpPr>
          <p:cNvPr id="5" name="object 5"/>
          <p:cNvSpPr/>
          <p:nvPr/>
        </p:nvSpPr>
        <p:spPr>
          <a:xfrm>
            <a:off x="8927592" y="1658111"/>
            <a:ext cx="421005" cy="429895"/>
          </a:xfrm>
          <a:custGeom>
            <a:avLst/>
            <a:gdLst/>
            <a:ahLst/>
            <a:cxnLst/>
            <a:rect l="l" t="t" r="r" b="b"/>
            <a:pathLst>
              <a:path w="421004" h="429894">
                <a:moveTo>
                  <a:pt x="420624" y="0"/>
                </a:moveTo>
                <a:lnTo>
                  <a:pt x="0" y="0"/>
                </a:lnTo>
                <a:lnTo>
                  <a:pt x="0" y="429768"/>
                </a:lnTo>
                <a:lnTo>
                  <a:pt x="420624" y="429768"/>
                </a:lnTo>
                <a:lnTo>
                  <a:pt x="42062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4882" y="8597595"/>
            <a:ext cx="12192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5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497" y="617898"/>
            <a:ext cx="11316970" cy="3568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3700" marR="5080" indent="-381635">
              <a:lnSpc>
                <a:spcPct val="104800"/>
              </a:lnSpc>
              <a:spcBef>
                <a:spcPts val="110"/>
              </a:spcBef>
              <a:buChar char="•"/>
              <a:tabLst>
                <a:tab pos="393700" algn="l"/>
                <a:tab pos="394335" algn="l"/>
              </a:tabLst>
            </a:pPr>
            <a:r>
              <a:rPr dirty="0" sz="3750" spc="-5">
                <a:latin typeface="Times New Roman"/>
                <a:cs typeface="Times New Roman"/>
              </a:rPr>
              <a:t>Analysing </a:t>
            </a:r>
            <a:r>
              <a:rPr dirty="0" sz="3750" spc="-10">
                <a:latin typeface="Times New Roman"/>
                <a:cs typeface="Times New Roman"/>
              </a:rPr>
              <a:t>employee</a:t>
            </a:r>
            <a:r>
              <a:rPr dirty="0" sz="3750" spc="4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performance</a:t>
            </a:r>
            <a:r>
              <a:rPr dirty="0" sz="3750" spc="5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to</a:t>
            </a:r>
            <a:r>
              <a:rPr dirty="0" sz="3750" spc="-2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track</a:t>
            </a:r>
            <a:r>
              <a:rPr dirty="0" sz="375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their</a:t>
            </a:r>
            <a:r>
              <a:rPr dirty="0" sz="3750" spc="2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working </a:t>
            </a:r>
            <a:r>
              <a:rPr dirty="0" sz="375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skills and</a:t>
            </a:r>
            <a:r>
              <a:rPr dirty="0" sz="3750" spc="-10">
                <a:latin typeface="Times New Roman"/>
                <a:cs typeface="Times New Roman"/>
              </a:rPr>
              <a:t> to</a:t>
            </a:r>
            <a:r>
              <a:rPr dirty="0" sz="3750" spc="-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motivate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the</a:t>
            </a:r>
            <a:r>
              <a:rPr dirty="0" sz="3750" spc="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low</a:t>
            </a:r>
            <a:r>
              <a:rPr dirty="0" sz="3750" spc="-10">
                <a:latin typeface="Times New Roman"/>
                <a:cs typeface="Times New Roman"/>
              </a:rPr>
              <a:t> level employees</a:t>
            </a:r>
            <a:r>
              <a:rPr dirty="0" sz="3750" spc="5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by</a:t>
            </a:r>
            <a:r>
              <a:rPr dirty="0" sz="3750" spc="-5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various </a:t>
            </a:r>
            <a:r>
              <a:rPr dirty="0" sz="3750" spc="-92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tasks</a:t>
            </a:r>
            <a:r>
              <a:rPr dirty="0" sz="3750" spc="-4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.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93700" marR="2280920" indent="-381635">
              <a:lnSpc>
                <a:spcPct val="105700"/>
              </a:lnSpc>
              <a:buChar char="•"/>
              <a:tabLst>
                <a:tab pos="393700" algn="l"/>
                <a:tab pos="394335" algn="l"/>
              </a:tabLst>
            </a:pPr>
            <a:r>
              <a:rPr dirty="0" sz="3750" spc="-35">
                <a:latin typeface="Times New Roman"/>
                <a:cs typeface="Times New Roman"/>
              </a:rPr>
              <a:t>To</a:t>
            </a:r>
            <a:r>
              <a:rPr dirty="0" sz="3750" spc="-8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track</a:t>
            </a:r>
            <a:r>
              <a:rPr dirty="0" sz="3750" spc="-3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the</a:t>
            </a:r>
            <a:r>
              <a:rPr dirty="0" sz="3750" spc="-4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performance and</a:t>
            </a:r>
            <a:r>
              <a:rPr dirty="0" sz="3750" spc="-6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give </a:t>
            </a:r>
            <a:r>
              <a:rPr dirty="0" sz="3750" spc="-5">
                <a:latin typeface="Times New Roman"/>
                <a:cs typeface="Times New Roman"/>
              </a:rPr>
              <a:t>rewards</a:t>
            </a:r>
            <a:r>
              <a:rPr dirty="0" sz="3750" spc="-30">
                <a:latin typeface="Times New Roman"/>
                <a:cs typeface="Times New Roman"/>
              </a:rPr>
              <a:t> </a:t>
            </a:r>
            <a:r>
              <a:rPr dirty="0" sz="3750" spc="-20">
                <a:latin typeface="Times New Roman"/>
                <a:cs typeface="Times New Roman"/>
              </a:rPr>
              <a:t>to </a:t>
            </a:r>
            <a:r>
              <a:rPr dirty="0" sz="3750" spc="-919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improve</a:t>
            </a:r>
            <a:r>
              <a:rPr dirty="0" sz="3750" spc="-2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the</a:t>
            </a:r>
            <a:r>
              <a:rPr dirty="0" sz="3750" spc="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current</a:t>
            </a:r>
            <a:r>
              <a:rPr dirty="0" sz="3750" spc="3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performance</a:t>
            </a:r>
            <a:r>
              <a:rPr dirty="0" baseline="-5668" sz="3675" spc="-15">
                <a:latin typeface="Times New Roman"/>
                <a:cs typeface="Times New Roman"/>
              </a:rPr>
              <a:t>.</a:t>
            </a:r>
            <a:endParaRPr baseline="-5668" sz="3675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992" y="8622792"/>
            <a:ext cx="103631" cy="2377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655807" y="1978151"/>
            <a:ext cx="3682365" cy="4343400"/>
            <a:chOff x="10655807" y="1978151"/>
            <a:chExt cx="3682365" cy="4343400"/>
          </a:xfrm>
        </p:grpSpPr>
        <p:sp>
          <p:nvSpPr>
            <p:cNvPr id="6" name="object 6"/>
            <p:cNvSpPr/>
            <p:nvPr/>
          </p:nvSpPr>
          <p:spPr>
            <a:xfrm>
              <a:off x="12472415" y="521512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41AD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5807" y="1978151"/>
              <a:ext cx="3681984" cy="434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4882" y="8597595"/>
            <a:ext cx="12192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6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2416" y="7860792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0"/>
                </a:lnTo>
                <a:lnTo>
                  <a:pt x="0" y="240791"/>
                </a:lnTo>
                <a:lnTo>
                  <a:pt x="240792" y="240791"/>
                </a:lnTo>
                <a:lnTo>
                  <a:pt x="24079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701" y="776172"/>
            <a:ext cx="6719570" cy="8858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650" spc="-5"/>
              <a:t>PROJECT</a:t>
            </a:r>
            <a:r>
              <a:rPr dirty="0" sz="5650" spc="-160"/>
              <a:t> </a:t>
            </a:r>
            <a:r>
              <a:rPr dirty="0" sz="5650" spc="-30"/>
              <a:t>OVERVIEW</a:t>
            </a:r>
            <a:endParaRPr sz="5650"/>
          </a:p>
        </p:txBody>
      </p:sp>
      <p:sp>
        <p:nvSpPr>
          <p:cNvPr id="5" name="object 5"/>
          <p:cNvSpPr txBox="1"/>
          <p:nvPr/>
        </p:nvSpPr>
        <p:spPr>
          <a:xfrm>
            <a:off x="1012952" y="1801825"/>
            <a:ext cx="11451590" cy="536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95"/>
              </a:spcBef>
            </a:pPr>
            <a:r>
              <a:rPr dirty="0" sz="3200" spc="-25">
                <a:solidFill>
                  <a:srgbClr val="0C0C0C"/>
                </a:solidFill>
                <a:latin typeface="Times New Roman"/>
                <a:cs typeface="Times New Roman"/>
              </a:rPr>
              <a:t>•.</a:t>
            </a:r>
            <a:endParaRPr sz="3200">
              <a:latin typeface="Times New Roman"/>
              <a:cs typeface="Times New Roman"/>
            </a:endParaRPr>
          </a:p>
          <a:p>
            <a:pPr marL="829310" indent="-488315">
              <a:lnSpc>
                <a:spcPct val="100000"/>
              </a:lnSpc>
              <a:spcBef>
                <a:spcPts val="25"/>
              </a:spcBef>
              <a:buFont typeface="Microsoft Sans Serif"/>
              <a:buChar char="▪"/>
              <a:tabLst>
                <a:tab pos="829310" algn="l"/>
                <a:tab pos="829944" algn="l"/>
              </a:tabLst>
            </a:pPr>
            <a:r>
              <a:rPr dirty="0" sz="3750" spc="-5">
                <a:latin typeface="Times New Roman"/>
                <a:cs typeface="Times New Roman"/>
              </a:rPr>
              <a:t>In</a:t>
            </a:r>
            <a:r>
              <a:rPr dirty="0" sz="3750" spc="-3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this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project</a:t>
            </a:r>
            <a:r>
              <a:rPr dirty="0" sz="3750" spc="-4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we</a:t>
            </a:r>
            <a:r>
              <a:rPr dirty="0" sz="3750" spc="-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known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about</a:t>
            </a:r>
            <a:r>
              <a:rPr dirty="0" sz="3750" spc="-4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the</a:t>
            </a:r>
            <a:r>
              <a:rPr dirty="0" sz="3750" spc="-1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employees</a:t>
            </a:r>
            <a:r>
              <a:rPr dirty="0" sz="3750" spc="2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how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30">
                <a:latin typeface="Times New Roman"/>
                <a:cs typeface="Times New Roman"/>
              </a:rPr>
              <a:t>they</a:t>
            </a:r>
            <a:endParaRPr sz="3750">
              <a:latin typeface="Times New Roman"/>
              <a:cs typeface="Times New Roman"/>
            </a:endParaRPr>
          </a:p>
          <a:p>
            <a:pPr marL="988060">
              <a:lnSpc>
                <a:spcPct val="100000"/>
              </a:lnSpc>
              <a:spcBef>
                <a:spcPts val="275"/>
              </a:spcBef>
            </a:pPr>
            <a:r>
              <a:rPr dirty="0" sz="3750" spc="-5">
                <a:latin typeface="Times New Roman"/>
                <a:cs typeface="Times New Roman"/>
              </a:rPr>
              <a:t>perform</a:t>
            </a:r>
            <a:r>
              <a:rPr dirty="0" sz="3750" spc="-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by</a:t>
            </a:r>
            <a:r>
              <a:rPr dirty="0" sz="3750" spc="-2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various</a:t>
            </a:r>
            <a:r>
              <a:rPr dirty="0" sz="3750" spc="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graph</a:t>
            </a:r>
            <a:r>
              <a:rPr dirty="0" sz="3750" spc="-2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and</a:t>
            </a:r>
            <a:r>
              <a:rPr dirty="0" sz="3750" spc="-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pivot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table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988060" marR="1135380" indent="-646430">
              <a:lnSpc>
                <a:spcPct val="106000"/>
              </a:lnSpc>
              <a:buFont typeface="Microsoft Sans Serif"/>
              <a:buChar char="▪"/>
              <a:tabLst>
                <a:tab pos="829310" algn="l"/>
                <a:tab pos="829944" algn="l"/>
              </a:tabLst>
            </a:pPr>
            <a:r>
              <a:rPr dirty="0" sz="3750" spc="-10">
                <a:latin typeface="Times New Roman"/>
                <a:cs typeface="Times New Roman"/>
              </a:rPr>
              <a:t>Employee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performance</a:t>
            </a:r>
            <a:r>
              <a:rPr dirty="0" sz="3750" spc="-3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analysis</a:t>
            </a:r>
            <a:r>
              <a:rPr dirty="0" sz="375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is</a:t>
            </a:r>
            <a:r>
              <a:rPr dirty="0" sz="3750" spc="-2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important</a:t>
            </a:r>
            <a:r>
              <a:rPr dirty="0" sz="3750" spc="20">
                <a:latin typeface="Times New Roman"/>
                <a:cs typeface="Times New Roman"/>
              </a:rPr>
              <a:t> </a:t>
            </a:r>
            <a:r>
              <a:rPr dirty="0" sz="3750" spc="-20">
                <a:latin typeface="Times New Roman"/>
                <a:cs typeface="Times New Roman"/>
              </a:rPr>
              <a:t>to </a:t>
            </a:r>
            <a:r>
              <a:rPr dirty="0" sz="3750" spc="-1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identify</a:t>
            </a:r>
            <a:r>
              <a:rPr dirty="0" sz="3750" spc="-2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the</a:t>
            </a:r>
            <a:r>
              <a:rPr dirty="0" sz="3750" spc="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performance</a:t>
            </a:r>
            <a:r>
              <a:rPr dirty="0" sz="3750" spc="20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level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toward</a:t>
            </a:r>
            <a:r>
              <a:rPr dirty="0" sz="3750" spc="-15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the</a:t>
            </a:r>
            <a:r>
              <a:rPr dirty="0" sz="3750" spc="-2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project </a:t>
            </a:r>
            <a:r>
              <a:rPr dirty="0" sz="3750" spc="-919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and improve </a:t>
            </a:r>
            <a:r>
              <a:rPr dirty="0" sz="3750" spc="-10">
                <a:latin typeface="Times New Roman"/>
                <a:cs typeface="Times New Roman"/>
              </a:rPr>
              <a:t>their </a:t>
            </a:r>
            <a:r>
              <a:rPr dirty="0" sz="3750" spc="-5">
                <a:latin typeface="Times New Roman"/>
                <a:cs typeface="Times New Roman"/>
              </a:rPr>
              <a:t>level by assigning new </a:t>
            </a:r>
            <a:r>
              <a:rPr dirty="0" sz="3750" spc="-10">
                <a:latin typeface="Times New Roman"/>
                <a:cs typeface="Times New Roman"/>
              </a:rPr>
              <a:t>taks </a:t>
            </a:r>
            <a:r>
              <a:rPr dirty="0" sz="3750" spc="-20">
                <a:latin typeface="Times New Roman"/>
                <a:cs typeface="Times New Roman"/>
              </a:rPr>
              <a:t>to </a:t>
            </a:r>
            <a:r>
              <a:rPr dirty="0" sz="3750" spc="-1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emerge</a:t>
            </a:r>
            <a:r>
              <a:rPr dirty="0" sz="3750" spc="-65">
                <a:latin typeface="Times New Roman"/>
                <a:cs typeface="Times New Roman"/>
              </a:rPr>
              <a:t> </a:t>
            </a:r>
            <a:r>
              <a:rPr dirty="0" sz="3750" spc="-10">
                <a:latin typeface="Times New Roman"/>
                <a:cs typeface="Times New Roman"/>
              </a:rPr>
              <a:t>themselves</a:t>
            </a:r>
            <a:r>
              <a:rPr dirty="0" sz="3750">
                <a:latin typeface="Times New Roman"/>
                <a:cs typeface="Times New Roman"/>
              </a:rPr>
              <a:t> </a:t>
            </a:r>
            <a:r>
              <a:rPr dirty="0" sz="3750" spc="-5">
                <a:latin typeface="Times New Roman"/>
                <a:cs typeface="Times New Roman"/>
              </a:rPr>
              <a:t>.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4250" spc="-10" b="1">
                <a:latin typeface="Trebuchet MS"/>
                <a:cs typeface="Trebuchet MS"/>
              </a:rPr>
              <a:t>WHO</a:t>
            </a:r>
            <a:r>
              <a:rPr dirty="0" sz="4250" spc="-250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ARE</a:t>
            </a:r>
            <a:r>
              <a:rPr dirty="0" sz="4250" spc="-110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THE</a:t>
            </a:r>
            <a:r>
              <a:rPr dirty="0" sz="4250" spc="-50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END</a:t>
            </a:r>
            <a:r>
              <a:rPr dirty="0" sz="4250" spc="-60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USERS?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29016" y="1094232"/>
            <a:ext cx="417830" cy="433070"/>
          </a:xfrm>
          <a:custGeom>
            <a:avLst/>
            <a:gdLst/>
            <a:ahLst/>
            <a:cxnLst/>
            <a:rect l="l" t="t" r="r" b="b"/>
            <a:pathLst>
              <a:path w="417829" h="433069">
                <a:moveTo>
                  <a:pt x="417575" y="0"/>
                </a:moveTo>
                <a:lnTo>
                  <a:pt x="0" y="0"/>
                </a:lnTo>
                <a:lnTo>
                  <a:pt x="0" y="432816"/>
                </a:lnTo>
                <a:lnTo>
                  <a:pt x="417575" y="432816"/>
                </a:lnTo>
                <a:lnTo>
                  <a:pt x="4175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1545823" y="3529584"/>
            <a:ext cx="4709160" cy="5080000"/>
            <a:chOff x="11545823" y="3529584"/>
            <a:chExt cx="4709160" cy="5080000"/>
          </a:xfrm>
        </p:grpSpPr>
        <p:sp>
          <p:nvSpPr>
            <p:cNvPr id="8" name="object 8"/>
            <p:cNvSpPr/>
            <p:nvPr/>
          </p:nvSpPr>
          <p:spPr>
            <a:xfrm>
              <a:off x="12472415" y="715060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41AD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5823" y="3529584"/>
              <a:ext cx="4709160" cy="50800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1992" y="8622792"/>
            <a:ext cx="103631" cy="237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4882" y="8597595"/>
            <a:ext cx="12192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7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2416" y="7860792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0"/>
                </a:lnTo>
                <a:lnTo>
                  <a:pt x="0" y="240791"/>
                </a:lnTo>
                <a:lnTo>
                  <a:pt x="240792" y="240791"/>
                </a:lnTo>
                <a:lnTo>
                  <a:pt x="24079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1304" y="686511"/>
            <a:ext cx="2976880" cy="3035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95"/>
              </a:spcBef>
              <a:buSzPct val="62666"/>
              <a:buFont typeface="Microsoft Sans Serif"/>
              <a:buChar char="▪"/>
              <a:tabLst>
                <a:tab pos="323215" algn="l"/>
                <a:tab pos="324485" algn="l"/>
              </a:tabLst>
            </a:pPr>
            <a:r>
              <a:rPr dirty="0" sz="3750" spc="-10">
                <a:latin typeface="Times New Roman"/>
                <a:cs typeface="Times New Roman"/>
              </a:rPr>
              <a:t>Employees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▪"/>
            </a:pPr>
            <a:endParaRPr sz="4400">
              <a:latin typeface="Times New Roman"/>
              <a:cs typeface="Times New Roman"/>
            </a:endParaRPr>
          </a:p>
          <a:p>
            <a:pPr marL="323850" indent="-311785">
              <a:lnSpc>
                <a:spcPct val="100000"/>
              </a:lnSpc>
              <a:buSzPct val="62666"/>
              <a:buFont typeface="Microsoft Sans Serif"/>
              <a:buChar char="▪"/>
              <a:tabLst>
                <a:tab pos="323215" algn="l"/>
                <a:tab pos="324485" algn="l"/>
              </a:tabLst>
            </a:pPr>
            <a:r>
              <a:rPr dirty="0" sz="3750" spc="-5">
                <a:latin typeface="Times New Roman"/>
                <a:cs typeface="Times New Roman"/>
              </a:rPr>
              <a:t>Organisa</a:t>
            </a:r>
            <a:r>
              <a:rPr dirty="0" sz="3750" spc="-20">
                <a:latin typeface="Times New Roman"/>
                <a:cs typeface="Times New Roman"/>
              </a:rPr>
              <a:t>t</a:t>
            </a:r>
            <a:r>
              <a:rPr dirty="0" sz="3750" spc="-5">
                <a:latin typeface="Times New Roman"/>
                <a:cs typeface="Times New Roman"/>
              </a:rPr>
              <a:t>ions</a:t>
            </a:r>
            <a:endParaRPr sz="3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▪"/>
            </a:pPr>
            <a:endParaRPr sz="4400">
              <a:latin typeface="Times New Roman"/>
              <a:cs typeface="Times New Roman"/>
            </a:endParaRPr>
          </a:p>
          <a:p>
            <a:pPr marL="323850" indent="-311785">
              <a:lnSpc>
                <a:spcPct val="100000"/>
              </a:lnSpc>
              <a:spcBef>
                <a:spcPts val="5"/>
              </a:spcBef>
              <a:buSzPct val="62666"/>
              <a:buFont typeface="Microsoft Sans Serif"/>
              <a:buChar char="▪"/>
              <a:tabLst>
                <a:tab pos="323215" algn="l"/>
                <a:tab pos="324485" algn="l"/>
              </a:tabLst>
            </a:pPr>
            <a:r>
              <a:rPr dirty="0" sz="3750" spc="-10">
                <a:latin typeface="Times New Roman"/>
                <a:cs typeface="Times New Roman"/>
              </a:rPr>
              <a:t>Employers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2416" y="537057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0"/>
                </a:moveTo>
                <a:lnTo>
                  <a:pt x="0" y="0"/>
                </a:lnTo>
                <a:lnTo>
                  <a:pt x="0" y="609600"/>
                </a:lnTo>
                <a:lnTo>
                  <a:pt x="609599" y="609600"/>
                </a:lnTo>
                <a:lnTo>
                  <a:pt x="609599" y="0"/>
                </a:lnTo>
                <a:close/>
              </a:path>
            </a:pathLst>
          </a:custGeom>
          <a:solidFill>
            <a:srgbClr val="41AD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8229600"/>
            <a:ext cx="2907792" cy="6492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415783" y="743712"/>
            <a:ext cx="5386070" cy="3213100"/>
            <a:chOff x="7415783" y="743712"/>
            <a:chExt cx="5386070" cy="3213100"/>
          </a:xfrm>
        </p:grpSpPr>
        <p:sp>
          <p:nvSpPr>
            <p:cNvPr id="8" name="object 8"/>
            <p:cNvSpPr/>
            <p:nvPr/>
          </p:nvSpPr>
          <p:spPr>
            <a:xfrm>
              <a:off x="8927591" y="1002792"/>
              <a:ext cx="421005" cy="429895"/>
            </a:xfrm>
            <a:custGeom>
              <a:avLst/>
              <a:gdLst/>
              <a:ahLst/>
              <a:cxnLst/>
              <a:rect l="l" t="t" r="r" b="b"/>
              <a:pathLst>
                <a:path w="421004" h="429894">
                  <a:moveTo>
                    <a:pt x="420624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420624" y="429768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5783" y="743712"/>
              <a:ext cx="5385816" cy="3212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92223"/>
            <a:ext cx="3785870" cy="7352030"/>
            <a:chOff x="0" y="1792223"/>
            <a:chExt cx="3785870" cy="7352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3" y="1792223"/>
              <a:ext cx="3593591" cy="4331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992" y="8622792"/>
              <a:ext cx="103631" cy="2377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184882" y="8597595"/>
            <a:ext cx="12192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solidFill>
                  <a:srgbClr val="2C926A"/>
                </a:solidFill>
                <a:latin typeface="Trebuchet MS"/>
                <a:cs typeface="Trebuchet MS"/>
              </a:rPr>
              <a:t>8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72416" y="7860792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0792" y="0"/>
                </a:moveTo>
                <a:lnTo>
                  <a:pt x="0" y="0"/>
                </a:lnTo>
                <a:lnTo>
                  <a:pt x="0" y="240791"/>
                </a:lnTo>
                <a:lnTo>
                  <a:pt x="240792" y="240791"/>
                </a:lnTo>
                <a:lnTo>
                  <a:pt x="240792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2037" y="661492"/>
            <a:ext cx="126339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"/>
              <a:t>OU</a:t>
            </a:r>
            <a:r>
              <a:rPr dirty="0" sz="4800"/>
              <a:t>R</a:t>
            </a:r>
            <a:r>
              <a:rPr dirty="0" sz="4800" spc="-105"/>
              <a:t> </a:t>
            </a:r>
            <a:r>
              <a:rPr dirty="0" sz="4800" spc="-5"/>
              <a:t>SOL</a:t>
            </a:r>
            <a:r>
              <a:rPr dirty="0" sz="4800" spc="10"/>
              <a:t>U</a:t>
            </a:r>
            <a:r>
              <a:rPr dirty="0" sz="4800"/>
              <a:t>TION</a:t>
            </a:r>
            <a:r>
              <a:rPr dirty="0" sz="4800" spc="-390"/>
              <a:t> </a:t>
            </a:r>
            <a:r>
              <a:rPr dirty="0" sz="4800" spc="-5"/>
              <a:t>AN</a:t>
            </a:r>
            <a:r>
              <a:rPr dirty="0" sz="4800"/>
              <a:t>D</a:t>
            </a:r>
            <a:r>
              <a:rPr dirty="0" sz="4800" spc="-50"/>
              <a:t> </a:t>
            </a:r>
            <a:r>
              <a:rPr dirty="0" sz="4800" spc="-5"/>
              <a:t>IT</a:t>
            </a:r>
            <a:r>
              <a:rPr dirty="0" sz="4800"/>
              <a:t>S</a:t>
            </a:r>
            <a:r>
              <a:rPr dirty="0" sz="4800" spc="-110"/>
              <a:t> </a:t>
            </a:r>
            <a:r>
              <a:rPr dirty="0" sz="4800"/>
              <a:t>VAL</a:t>
            </a:r>
            <a:r>
              <a:rPr dirty="0" sz="4800" spc="20"/>
              <a:t>U</a:t>
            </a:r>
            <a:r>
              <a:rPr dirty="0" sz="4800"/>
              <a:t>E</a:t>
            </a:r>
            <a:r>
              <a:rPr dirty="0" sz="4800" spc="-180"/>
              <a:t> </a:t>
            </a:r>
            <a:r>
              <a:rPr dirty="0" sz="4800"/>
              <a:t>P</a:t>
            </a:r>
            <a:r>
              <a:rPr dirty="0" sz="4800" spc="-20"/>
              <a:t>R</a:t>
            </a:r>
            <a:r>
              <a:rPr dirty="0" sz="4800" spc="-5"/>
              <a:t>OPOSIT</a:t>
            </a:r>
            <a:r>
              <a:rPr dirty="0" sz="4800" spc="-20"/>
              <a:t>I</a:t>
            </a:r>
            <a:r>
              <a:rPr dirty="0" sz="4800" spc="-5"/>
              <a:t>ON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3878071" y="2510485"/>
            <a:ext cx="7343140" cy="4668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5230" indent="-417830">
              <a:lnSpc>
                <a:spcPct val="100000"/>
              </a:lnSpc>
              <a:spcBef>
                <a:spcPts val="95"/>
              </a:spcBef>
              <a:buFont typeface="Microsoft Sans Serif"/>
              <a:buChar char="▪"/>
              <a:tabLst>
                <a:tab pos="2475230" algn="l"/>
                <a:tab pos="2475865" algn="l"/>
              </a:tabLst>
            </a:pPr>
            <a:r>
              <a:rPr dirty="0" sz="3200" spc="-5">
                <a:latin typeface="Times New Roman"/>
                <a:cs typeface="Times New Roman"/>
              </a:rPr>
              <a:t>Filtering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–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remove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missing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▪"/>
            </a:pPr>
            <a:endParaRPr sz="3750">
              <a:latin typeface="Times New Roman"/>
              <a:cs typeface="Times New Roman"/>
            </a:endParaRPr>
          </a:p>
          <a:p>
            <a:pPr marL="2463165" indent="-418465">
              <a:lnSpc>
                <a:spcPct val="100000"/>
              </a:lnSpc>
              <a:buFont typeface="Microsoft Sans Serif"/>
              <a:buChar char="▪"/>
              <a:tabLst>
                <a:tab pos="2463165" algn="l"/>
                <a:tab pos="2463800" algn="l"/>
                <a:tab pos="3935729" algn="l"/>
              </a:tabLst>
            </a:pPr>
            <a:r>
              <a:rPr dirty="0" sz="3200" spc="-5">
                <a:latin typeface="Times New Roman"/>
                <a:cs typeface="Times New Roman"/>
              </a:rPr>
              <a:t>Charts	-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visualization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repots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buSzPct val="62500"/>
              <a:buFont typeface="Microsoft Sans Serif"/>
              <a:buChar char="▪"/>
              <a:tabLst>
                <a:tab pos="277495" algn="l"/>
                <a:tab pos="278130" algn="l"/>
              </a:tabLst>
            </a:pPr>
            <a:r>
              <a:rPr dirty="0" sz="3200" spc="-5">
                <a:latin typeface="Times New Roman"/>
                <a:cs typeface="Times New Roman"/>
              </a:rPr>
              <a:t>Pivot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tabe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–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summary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▪"/>
            </a:pPr>
            <a:endParaRPr sz="3750">
              <a:latin typeface="Times New Roman"/>
              <a:cs typeface="Times New Roman"/>
            </a:endParaRPr>
          </a:p>
          <a:p>
            <a:pPr marL="277495" indent="-265430">
              <a:lnSpc>
                <a:spcPct val="100000"/>
              </a:lnSpc>
              <a:buSzPct val="62500"/>
              <a:buFont typeface="Microsoft Sans Serif"/>
              <a:buChar char="▪"/>
              <a:tabLst>
                <a:tab pos="277495" algn="l"/>
                <a:tab pos="278130" algn="l"/>
              </a:tabLst>
            </a:pPr>
            <a:r>
              <a:rPr dirty="0" sz="3200" spc="-5">
                <a:latin typeface="Times New Roman"/>
                <a:cs typeface="Times New Roman"/>
              </a:rPr>
              <a:t>Conditional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formatting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–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identify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missing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icrosoft Sans Serif"/>
              <a:buChar char="▪"/>
            </a:pPr>
            <a:endParaRPr sz="3750">
              <a:latin typeface="Times New Roman"/>
              <a:cs typeface="Times New Roman"/>
            </a:endParaRPr>
          </a:p>
          <a:p>
            <a:pPr lvl="1" marL="923925" indent="-421640">
              <a:lnSpc>
                <a:spcPct val="100000"/>
              </a:lnSpc>
              <a:spcBef>
                <a:spcPts val="5"/>
              </a:spcBef>
              <a:buFont typeface="Microsoft Sans Serif"/>
              <a:buChar char="▪"/>
              <a:tabLst>
                <a:tab pos="923925" algn="l"/>
                <a:tab pos="924560" algn="l"/>
                <a:tab pos="2606675" algn="l"/>
              </a:tabLst>
            </a:pPr>
            <a:r>
              <a:rPr dirty="0" sz="3200" spc="-15">
                <a:latin typeface="Times New Roman"/>
                <a:cs typeface="Times New Roman"/>
              </a:rPr>
              <a:t>Formula	</a:t>
            </a:r>
            <a:r>
              <a:rPr dirty="0" sz="3200" spc="-5">
                <a:latin typeface="Times New Roman"/>
                <a:cs typeface="Times New Roman"/>
              </a:rPr>
              <a:t>-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performance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level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72416" y="714146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0"/>
                </a:moveTo>
                <a:lnTo>
                  <a:pt x="0" y="0"/>
                </a:lnTo>
                <a:lnTo>
                  <a:pt x="0" y="609600"/>
                </a:lnTo>
                <a:lnTo>
                  <a:pt x="609599" y="609600"/>
                </a:lnTo>
                <a:lnTo>
                  <a:pt x="609599" y="0"/>
                </a:lnTo>
                <a:close/>
              </a:path>
            </a:pathLst>
          </a:custGeom>
          <a:solidFill>
            <a:srgbClr val="41A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27592" y="2124455"/>
            <a:ext cx="421005" cy="429895"/>
          </a:xfrm>
          <a:custGeom>
            <a:avLst/>
            <a:gdLst/>
            <a:ahLst/>
            <a:cxnLst/>
            <a:rect l="l" t="t" r="r" b="b"/>
            <a:pathLst>
              <a:path w="421004" h="429894">
                <a:moveTo>
                  <a:pt x="420624" y="0"/>
                </a:moveTo>
                <a:lnTo>
                  <a:pt x="0" y="0"/>
                </a:lnTo>
                <a:lnTo>
                  <a:pt x="0" y="429768"/>
                </a:lnTo>
                <a:lnTo>
                  <a:pt x="420624" y="429768"/>
                </a:lnTo>
                <a:lnTo>
                  <a:pt x="42062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41" y="472553"/>
            <a:ext cx="13524865" cy="1663064"/>
          </a:xfrm>
          <a:prstGeom prst="rect"/>
        </p:spPr>
        <p:txBody>
          <a:bodyPr wrap="square" lIns="0" tIns="196850" rIns="0" bIns="0" rtlCol="0" vert="horz">
            <a:spAutoFit/>
          </a:bodyPr>
          <a:lstStyle/>
          <a:p>
            <a:pPr marL="735330">
              <a:lnSpc>
                <a:spcPct val="100000"/>
              </a:lnSpc>
              <a:spcBef>
                <a:spcPts val="1550"/>
              </a:spcBef>
            </a:pPr>
            <a:r>
              <a:rPr dirty="0"/>
              <a:t>Dataset</a:t>
            </a:r>
            <a:r>
              <a:rPr dirty="0" spc="-320"/>
              <a:t> </a:t>
            </a:r>
            <a:r>
              <a:rPr dirty="0" spc="-5"/>
              <a:t>Description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649220" algn="l"/>
              </a:tabLst>
            </a:pPr>
            <a:r>
              <a:rPr dirty="0" sz="2650" spc="-25" b="0">
                <a:latin typeface="Times New Roman"/>
                <a:cs typeface="Times New Roman"/>
              </a:rPr>
              <a:t>Employee</a:t>
            </a:r>
            <a:r>
              <a:rPr dirty="0" sz="2650" spc="135" b="0">
                <a:latin typeface="Times New Roman"/>
                <a:cs typeface="Times New Roman"/>
              </a:rPr>
              <a:t> </a:t>
            </a:r>
            <a:r>
              <a:rPr dirty="0" sz="2650" spc="-5" b="0">
                <a:latin typeface="Times New Roman"/>
                <a:cs typeface="Times New Roman"/>
              </a:rPr>
              <a:t>data</a:t>
            </a:r>
            <a:r>
              <a:rPr dirty="0" sz="2650" spc="5" b="0">
                <a:latin typeface="Times New Roman"/>
                <a:cs typeface="Times New Roman"/>
              </a:rPr>
              <a:t> </a:t>
            </a:r>
            <a:r>
              <a:rPr dirty="0" sz="2650" spc="-20" b="0">
                <a:latin typeface="Times New Roman"/>
                <a:cs typeface="Times New Roman"/>
              </a:rPr>
              <a:t>set	</a:t>
            </a:r>
            <a:r>
              <a:rPr dirty="0" sz="2650" spc="-5" b="0">
                <a:latin typeface="Times New Roman"/>
                <a:cs typeface="Times New Roman"/>
              </a:rPr>
              <a:t>-</a:t>
            </a:r>
            <a:r>
              <a:rPr dirty="0" sz="2650" spc="-25" b="0">
                <a:latin typeface="Times New Roman"/>
                <a:cs typeface="Times New Roman"/>
              </a:rPr>
              <a:t> </a:t>
            </a:r>
            <a:r>
              <a:rPr dirty="0" sz="2650" spc="-5" b="0">
                <a:latin typeface="Times New Roman"/>
                <a:cs typeface="Times New Roman"/>
              </a:rPr>
              <a:t>the</a:t>
            </a:r>
            <a:r>
              <a:rPr dirty="0" sz="2650" b="0">
                <a:latin typeface="Times New Roman"/>
                <a:cs typeface="Times New Roman"/>
              </a:rPr>
              <a:t> </a:t>
            </a:r>
            <a:r>
              <a:rPr dirty="0" sz="2650" spc="-20" b="0">
                <a:latin typeface="Times New Roman"/>
                <a:cs typeface="Times New Roman"/>
              </a:rPr>
              <a:t>employee</a:t>
            </a:r>
            <a:r>
              <a:rPr dirty="0" sz="2650" spc="85" b="0">
                <a:latin typeface="Times New Roman"/>
                <a:cs typeface="Times New Roman"/>
              </a:rPr>
              <a:t> </a:t>
            </a:r>
            <a:r>
              <a:rPr dirty="0" sz="2650" spc="-5" b="0">
                <a:latin typeface="Times New Roman"/>
                <a:cs typeface="Times New Roman"/>
              </a:rPr>
              <a:t>datas</a:t>
            </a:r>
            <a:r>
              <a:rPr dirty="0" sz="2650" spc="-20" b="0">
                <a:latin typeface="Times New Roman"/>
                <a:cs typeface="Times New Roman"/>
              </a:rPr>
              <a:t> </a:t>
            </a:r>
            <a:r>
              <a:rPr dirty="0" sz="2650" spc="-5" b="0">
                <a:latin typeface="Times New Roman"/>
                <a:cs typeface="Times New Roman"/>
              </a:rPr>
              <a:t>are</a:t>
            </a:r>
            <a:r>
              <a:rPr dirty="0" sz="2650" spc="-30" b="0">
                <a:latin typeface="Times New Roman"/>
                <a:cs typeface="Times New Roman"/>
              </a:rPr>
              <a:t> </a:t>
            </a:r>
            <a:r>
              <a:rPr dirty="0" sz="2650" spc="-5" b="0">
                <a:latin typeface="Times New Roman"/>
                <a:cs typeface="Times New Roman"/>
              </a:rPr>
              <a:t>taken</a:t>
            </a:r>
            <a:r>
              <a:rPr dirty="0" sz="2650" spc="5" b="0">
                <a:latin typeface="Times New Roman"/>
                <a:cs typeface="Times New Roman"/>
              </a:rPr>
              <a:t> </a:t>
            </a:r>
            <a:r>
              <a:rPr dirty="0" sz="2650" spc="-5" b="0">
                <a:latin typeface="Times New Roman"/>
                <a:cs typeface="Times New Roman"/>
              </a:rPr>
              <a:t>from</a:t>
            </a:r>
            <a:r>
              <a:rPr dirty="0" sz="2650" spc="-20" b="0">
                <a:latin typeface="Times New Roman"/>
                <a:cs typeface="Times New Roman"/>
              </a:rPr>
              <a:t> </a:t>
            </a:r>
            <a:r>
              <a:rPr dirty="0" sz="2650" spc="-5" b="0">
                <a:latin typeface="Times New Roman"/>
                <a:cs typeface="Times New Roman"/>
              </a:rPr>
              <a:t>the </a:t>
            </a:r>
            <a:r>
              <a:rPr dirty="0" sz="2650" spc="-10" b="0">
                <a:latin typeface="Times New Roman"/>
                <a:cs typeface="Times New Roman"/>
              </a:rPr>
              <a:t>Kaggle</a:t>
            </a:r>
            <a:r>
              <a:rPr dirty="0" sz="2650" b="0">
                <a:latin typeface="Times New Roman"/>
                <a:cs typeface="Times New Roman"/>
              </a:rPr>
              <a:t> to</a:t>
            </a:r>
            <a:r>
              <a:rPr dirty="0" sz="2650" spc="-30" b="0">
                <a:latin typeface="Times New Roman"/>
                <a:cs typeface="Times New Roman"/>
              </a:rPr>
              <a:t> </a:t>
            </a:r>
            <a:r>
              <a:rPr dirty="0" sz="2650" spc="-15" b="0">
                <a:latin typeface="Times New Roman"/>
                <a:cs typeface="Times New Roman"/>
              </a:rPr>
              <a:t>analysis</a:t>
            </a:r>
            <a:r>
              <a:rPr dirty="0" sz="2650" spc="95" b="0">
                <a:latin typeface="Times New Roman"/>
                <a:cs typeface="Times New Roman"/>
              </a:rPr>
              <a:t> </a:t>
            </a:r>
            <a:r>
              <a:rPr dirty="0" sz="2650" spc="-25" b="0">
                <a:latin typeface="Times New Roman"/>
                <a:cs typeface="Times New Roman"/>
              </a:rPr>
              <a:t>employe</a:t>
            </a:r>
            <a:r>
              <a:rPr dirty="0" sz="2650" spc="100" b="0">
                <a:latin typeface="Times New Roman"/>
                <a:cs typeface="Times New Roman"/>
              </a:rPr>
              <a:t> </a:t>
            </a:r>
            <a:r>
              <a:rPr dirty="0" sz="2650" spc="-10" b="0">
                <a:latin typeface="Times New Roman"/>
                <a:cs typeface="Times New Roman"/>
              </a:rPr>
              <a:t>performance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041" y="2520188"/>
            <a:ext cx="13949044" cy="5248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z="265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features</a:t>
            </a:r>
            <a:endParaRPr sz="2650">
              <a:latin typeface="Times New Roman"/>
              <a:cs typeface="Times New Roman"/>
            </a:endParaRPr>
          </a:p>
          <a:p>
            <a:pPr marL="12700" marR="4422775">
              <a:lnSpc>
                <a:spcPts val="6390"/>
              </a:lnSpc>
              <a:spcBef>
                <a:spcPts val="480"/>
              </a:spcBef>
            </a:pPr>
            <a:r>
              <a:rPr dirty="0" sz="2650" spc="-25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dirty="0" sz="2650" spc="-10">
                <a:latin typeface="Times New Roman"/>
                <a:cs typeface="Times New Roman"/>
              </a:rPr>
              <a:t>: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Unique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identifier</a:t>
            </a:r>
            <a:r>
              <a:rPr dirty="0" sz="2650" spc="-2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for</a:t>
            </a:r>
            <a:r>
              <a:rPr dirty="0" sz="2650" spc="-2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each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employee</a:t>
            </a:r>
            <a:r>
              <a:rPr dirty="0" sz="2650" spc="10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in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organization. </a:t>
            </a:r>
            <a:r>
              <a:rPr dirty="0" sz="2650" spc="-650"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dirty="0" sz="2650" spc="-20">
                <a:solidFill>
                  <a:srgbClr val="FF0000"/>
                </a:solidFill>
                <a:latin typeface="Times New Roman"/>
                <a:cs typeface="Times New Roman"/>
              </a:rPr>
              <a:t> Name</a:t>
            </a:r>
            <a:r>
              <a:rPr dirty="0" sz="2650" spc="-20">
                <a:latin typeface="Times New Roman"/>
                <a:cs typeface="Times New Roman"/>
              </a:rPr>
              <a:t>:</a:t>
            </a:r>
            <a:r>
              <a:rPr dirty="0" sz="2650" spc="2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The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first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name</a:t>
            </a:r>
            <a:r>
              <a:rPr dirty="0" sz="2650" spc="4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of</a:t>
            </a:r>
            <a:r>
              <a:rPr dirty="0" sz="2650" spc="-1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employee.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50" spc="-5">
                <a:solidFill>
                  <a:srgbClr val="FF0000"/>
                </a:solidFill>
                <a:latin typeface="Times New Roman"/>
                <a:cs typeface="Times New Roman"/>
              </a:rPr>
              <a:t>Title:</a:t>
            </a:r>
            <a:r>
              <a:rPr dirty="0" sz="2650" spc="-1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The</a:t>
            </a:r>
            <a:r>
              <a:rPr dirty="0" sz="2650" spc="-2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job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title</a:t>
            </a:r>
            <a:r>
              <a:rPr dirty="0" sz="2650" spc="-6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or position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of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employee</a:t>
            </a:r>
            <a:r>
              <a:rPr dirty="0" sz="2650" spc="9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within the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organization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650" spc="-5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50" spc="-5">
                <a:latin typeface="Times New Roman"/>
                <a:cs typeface="Times New Roman"/>
              </a:rPr>
              <a:t>.</a:t>
            </a:r>
            <a:r>
              <a:rPr dirty="0" sz="2650" spc="-5">
                <a:solidFill>
                  <a:srgbClr val="FF0000"/>
                </a:solidFill>
                <a:latin typeface="Times New Roman"/>
                <a:cs typeface="Times New Roman"/>
              </a:rPr>
              <a:t>Business</a:t>
            </a:r>
            <a:r>
              <a:rPr dirty="0" sz="265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dirty="0" sz="2650" spc="-5">
                <a:latin typeface="Times New Roman"/>
                <a:cs typeface="Times New Roman"/>
              </a:rPr>
              <a:t>:</a:t>
            </a:r>
            <a:r>
              <a:rPr dirty="0" sz="2650" spc="-9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The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specific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business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unit</a:t>
            </a:r>
            <a:r>
              <a:rPr dirty="0" sz="2650" spc="-5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or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department</a:t>
            </a:r>
            <a:r>
              <a:rPr dirty="0" sz="2650" spc="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which</a:t>
            </a:r>
            <a:r>
              <a:rPr dirty="0" sz="2650" spc="-2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employee</a:t>
            </a:r>
            <a:r>
              <a:rPr dirty="0" sz="2650" spc="7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belongs.</a:t>
            </a: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ts val="6390"/>
              </a:lnSpc>
              <a:spcBef>
                <a:spcPts val="85"/>
              </a:spcBef>
            </a:pPr>
            <a:r>
              <a:rPr dirty="0" sz="2650" spc="-20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0000"/>
                </a:solidFill>
                <a:latin typeface="Times New Roman"/>
                <a:cs typeface="Times New Roman"/>
              </a:rPr>
              <a:t>Status</a:t>
            </a:r>
            <a:r>
              <a:rPr dirty="0" sz="2650" spc="-5">
                <a:latin typeface="Times New Roman"/>
                <a:cs typeface="Times New Roman"/>
              </a:rPr>
              <a:t>:</a:t>
            </a:r>
            <a:r>
              <a:rPr dirty="0" sz="2650" spc="-7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1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current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15">
                <a:latin typeface="Times New Roman"/>
                <a:cs typeface="Times New Roman"/>
              </a:rPr>
              <a:t>employment</a:t>
            </a:r>
            <a:r>
              <a:rPr dirty="0" sz="2650" spc="8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status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of the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employee</a:t>
            </a:r>
            <a:r>
              <a:rPr dirty="0" sz="2650" spc="10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(e.g.,</a:t>
            </a:r>
            <a:r>
              <a:rPr dirty="0" sz="2650" spc="-18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Active,</a:t>
            </a:r>
            <a:r>
              <a:rPr dirty="0" sz="2650" spc="-15">
                <a:latin typeface="Times New Roman"/>
                <a:cs typeface="Times New Roman"/>
              </a:rPr>
              <a:t> On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Leave,</a:t>
            </a:r>
            <a:r>
              <a:rPr dirty="0" sz="2650" spc="-7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Terminated). </a:t>
            </a:r>
            <a:r>
              <a:rPr dirty="0" sz="2650" spc="-645">
                <a:latin typeface="Times New Roman"/>
                <a:cs typeface="Times New Roman"/>
              </a:rPr>
              <a:t> </a:t>
            </a:r>
            <a:r>
              <a:rPr dirty="0" sz="2650" spc="-20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dirty="0" sz="2650" spc="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50" spc="-45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dirty="0" sz="2650" spc="-45">
                <a:latin typeface="Times New Roman"/>
                <a:cs typeface="Times New Roman"/>
              </a:rPr>
              <a:t>: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20">
                <a:latin typeface="Times New Roman"/>
                <a:cs typeface="Times New Roman"/>
              </a:rPr>
              <a:t> </a:t>
            </a:r>
            <a:r>
              <a:rPr dirty="0" sz="2650" spc="-30">
                <a:latin typeface="Times New Roman"/>
                <a:cs typeface="Times New Roman"/>
              </a:rPr>
              <a:t>type</a:t>
            </a:r>
            <a:r>
              <a:rPr dirty="0" sz="2650" spc="6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of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15">
                <a:latin typeface="Times New Roman"/>
                <a:cs typeface="Times New Roman"/>
              </a:rPr>
              <a:t>employment</a:t>
            </a:r>
            <a:r>
              <a:rPr dirty="0" sz="2650" spc="7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the</a:t>
            </a:r>
            <a:r>
              <a:rPr dirty="0" sz="2650" spc="-30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employee</a:t>
            </a:r>
            <a:r>
              <a:rPr dirty="0" sz="2650" spc="9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has </a:t>
            </a:r>
            <a:r>
              <a:rPr dirty="0" sz="2650">
                <a:latin typeface="Times New Roman"/>
                <a:cs typeface="Times New Roman"/>
              </a:rPr>
              <a:t>(e.g.,</a:t>
            </a:r>
            <a:r>
              <a:rPr dirty="0" sz="2650" spc="-40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Full-time,</a:t>
            </a:r>
            <a:r>
              <a:rPr dirty="0" sz="2650" spc="75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Part-time,</a:t>
            </a:r>
            <a:r>
              <a:rPr dirty="0" sz="2650" spc="5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Contract).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2024-11-15T13:55:14Z</dcterms:created>
  <dcterms:modified xsi:type="dcterms:W3CDTF">2024-11-15T13:55:14Z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2024-11-15T00:00:00Z</vt:filetime>
  </property>
</Properties>
</file>