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Laporan Tupoksi Infrastruktur</a:t>
            </a:r>
          </a:p>
          <a:p>
            <a:r>
              <a:t>Server &amp; Jaringan UNSIA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Harli – 11 Agustus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Tanya Jawab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Silakan jika ada pertanyaan atau masukan.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Ringkasan Tupoksi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Pengelolaan jaringan lokal kampus</a:t>
            </a:r>
          </a:p>
          <a:p>
            <a:pPr>
              <a:defRPr sz="2000"/>
            </a:pPr>
            <a:r>
              <a:t>- Pemeliharaan server &amp; perangkat jaringan</a:t>
            </a:r>
          </a:p>
          <a:p>
            <a:pPr>
              <a:defRPr sz="2000"/>
            </a:pPr>
            <a:r>
              <a:t>- Monitoring sistem (Grafana &amp; Sentry)</a:t>
            </a:r>
          </a:p>
          <a:p>
            <a:pPr>
              <a:defRPr sz="2000"/>
            </a:pPr>
            <a:r>
              <a:t>- Pengelolaan akses VPN untuk staf dan remote service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Infrastruktur Jaringan Lokal UNSIA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Router: Mikrotik (NAT, firewall, routing)</a:t>
            </a:r>
          </a:p>
          <a:p>
            <a:pPr>
              <a:defRPr sz="2000"/>
            </a:pPr>
            <a:r>
              <a:t>- Switch: Layer 2/3 (core &amp; distribusi)</a:t>
            </a:r>
          </a:p>
          <a:p>
            <a:pPr>
              <a:defRPr sz="2000"/>
            </a:pPr>
            <a:r>
              <a:t>- LAN segmentation: VLAN per gedung/divisi</a:t>
            </a:r>
          </a:p>
          <a:p>
            <a:pPr>
              <a:defRPr sz="2000"/>
            </a:pPr>
            <a:r>
              <a:t>- Wi-Fi: UniFi Controller (manajemen AP &amp; SSID)</a:t>
            </a:r>
          </a:p>
          <a:p>
            <a:pPr>
              <a:defRPr sz="2000"/>
            </a:pPr>
            <a:r>
              <a:t>- Server lokal: file server, DNS, DHCP, internal apps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Monitoring Sistem –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Menggunakan Grafana + Node Exporter / SNMP</a:t>
            </a:r>
          </a:p>
          <a:p>
            <a:pPr>
              <a:defRPr sz="2000"/>
            </a:pPr>
            <a:r>
              <a:t>- Monitoring server: CPU, RAM, Disk, Network</a:t>
            </a:r>
          </a:p>
          <a:p>
            <a:pPr>
              <a:defRPr sz="2000"/>
            </a:pPr>
            <a:r>
              <a:t>- Monitoring router/switch via SNMP</a:t>
            </a:r>
          </a:p>
          <a:p>
            <a:pPr>
              <a:defRPr sz="2000"/>
            </a:pPr>
            <a:r>
              <a:t>- Alert ke Telegram/email (jika diperlukan)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VPN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Digunakan untuk akses internal dari luar kampus</a:t>
            </a:r>
          </a:p>
          <a:p>
            <a:pPr>
              <a:defRPr sz="2000"/>
            </a:pPr>
            <a:r>
              <a:t>- Teknologi: OpenVPN / WireGuard</a:t>
            </a:r>
          </a:p>
          <a:p>
            <a:pPr>
              <a:defRPr sz="2000"/>
            </a:pPr>
            <a:r>
              <a:t>- Pengamanan: Sertifikat, firewall, rate limit</a:t>
            </a:r>
          </a:p>
          <a:p>
            <a:pPr>
              <a:defRPr sz="2000"/>
            </a:pPr>
            <a:r>
              <a:t>- Dimanfaatkan untuk remote admin / staf WFH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Monitoring – Sentry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Digunakan untuk tracking error aplikasi internal</a:t>
            </a:r>
          </a:p>
          <a:p>
            <a:pPr>
              <a:defRPr sz="2000"/>
            </a:pPr>
            <a:r>
              <a:t>- Integrasi dengan aplikasi internal UNSIA</a:t>
            </a:r>
          </a:p>
          <a:p>
            <a:pPr>
              <a:defRPr sz="2000"/>
            </a:pPr>
            <a:r>
              <a:t>- Manfaat: deteksi bug cepat, log terpusat, respons developer lebih baik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Tantangan dan Solusi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Koneksi antar gedung tidak stabil → perbaikan jalur FO &amp; manajemen bandwidth</a:t>
            </a:r>
          </a:p>
          <a:p>
            <a:pPr>
              <a:defRPr sz="2000"/>
            </a:pPr>
            <a:r>
              <a:t>- Monitoring manual → implementasi Grafana &amp; alert otomatis</a:t>
            </a:r>
          </a:p>
          <a:p>
            <a:pPr>
              <a:defRPr sz="2000"/>
            </a:pPr>
            <a:r>
              <a:t>- Developer tidak tahu error real-time → integrasi Sentry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Rencana Ke Depan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Upgrade bandwidth antar gedung</a:t>
            </a:r>
          </a:p>
          <a:p>
            <a:pPr>
              <a:defRPr sz="2000"/>
            </a:pPr>
            <a:r>
              <a:t>- Tambah backup link internet</a:t>
            </a:r>
          </a:p>
          <a:p>
            <a:pPr>
              <a:defRPr sz="2000"/>
            </a:pPr>
            <a:r>
              <a:t>- SSO internal (VPN + dashboard monitoring)</a:t>
            </a:r>
          </a:p>
          <a:p>
            <a:pPr>
              <a:defRPr sz="2000"/>
            </a:pPr>
            <a:r>
              <a:t>- Migrasi sebagian monitoring ke cloud</a:t>
            </a:r>
          </a:p>
          <a:p>
            <a:pPr>
              <a:defRPr sz="2000"/>
            </a:pPr>
            <a:r>
              <a:t>- Implementasi 2FA di VPN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Penutup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- Komitmen menjaga uptime &amp; keamanan sistem</a:t>
            </a:r>
          </a:p>
          <a:p>
            <a:pPr>
              <a:defRPr sz="2000"/>
            </a:pPr>
            <a:r>
              <a:t>- Terbuka untuk kolaborasi lintas divisi</a:t>
            </a:r>
          </a:p>
          <a:p>
            <a:pPr>
              <a:defRPr sz="2000"/>
            </a:pPr>
            <a:r>
              <a:t>- Siap mendukung kebutuhan teknis kampus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