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newSlide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4.xml" Id="newSlide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1b0c195505f4dc2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3751" y="116632"/>
            <a:ext cx="4046481" cy="722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ывфыв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3799" y="846909"/>
            <a:ext cx="8025176" cy="46085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Info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799" y="1421485"/>
            <a:ext cx="2016224" cy="49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34607" y="1421485"/>
            <a:ext cx="5724484" cy="495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798" y="1950421"/>
            <a:ext cx="2016225" cy="45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36630" y="1950421"/>
            <a:ext cx="5722345" cy="45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фыв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7527" y="2579294"/>
            <a:ext cx="8061448" cy="460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Sales Summary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3583" y="3097592"/>
            <a:ext cx="2016224" cy="4754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Territory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14391" y="3097592"/>
            <a:ext cx="5760640" cy="475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вфыв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3583" y="3662714"/>
            <a:ext cx="2016224" cy="44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Sales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14391" y="3662714"/>
            <a:ext cx="5760640" cy="4466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13583" y="4199237"/>
            <a:ext cx="2016224" cy="44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Quota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914391" y="4199237"/>
            <a:ext cx="5760640" cy="4466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вфы</a:t>
            </a:r>
            <a:endParaRPr lang="ru-RU" dirty="0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597527" y="4870648"/>
            <a:ext cx="8101168" cy="4608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Extras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11260" y="5489375"/>
            <a:ext cx="2036205" cy="495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Bonus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932049" y="5489375"/>
            <a:ext cx="5760640" cy="495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1260" y="6031224"/>
            <a:ext cx="2036205" cy="4569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Commission %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929791" y="6031224"/>
            <a:ext cx="5760640" cy="45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468328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3751" y="116632"/>
            <a:ext cx="4046481" cy="722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ывфыв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3799" y="846909"/>
            <a:ext cx="8025176" cy="46085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Info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799" y="1421485"/>
            <a:ext cx="2016224" cy="49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34607" y="1421485"/>
            <a:ext cx="5724484" cy="495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798" y="1950421"/>
            <a:ext cx="2016225" cy="45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36630" y="1950421"/>
            <a:ext cx="5722345" cy="45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фыв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7527" y="2579294"/>
            <a:ext cx="8061448" cy="460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Sales Summary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3583" y="3097592"/>
            <a:ext cx="2016224" cy="4754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Territory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14391" y="3097592"/>
            <a:ext cx="5760640" cy="475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вфыв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3583" y="3662714"/>
            <a:ext cx="2016224" cy="44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Sales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14391" y="3662714"/>
            <a:ext cx="5760640" cy="4466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13583" y="4199237"/>
            <a:ext cx="2016224" cy="44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Quota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914391" y="4199237"/>
            <a:ext cx="5760640" cy="4466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вфы</a:t>
            </a:r>
            <a:endParaRPr lang="ru-RU" dirty="0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597527" y="4870648"/>
            <a:ext cx="8101168" cy="4608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Extras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11260" y="5489375"/>
            <a:ext cx="2036205" cy="495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Bonus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932049" y="5489375"/>
            <a:ext cx="5760640" cy="495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1260" y="6031224"/>
            <a:ext cx="2036205" cy="4569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Commission %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929791" y="6031224"/>
            <a:ext cx="5760640" cy="456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фыв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468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Иванов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Name</dc:title>
  <dc:creator>zzzz zzzz</dc:creator>
  <cp:lastModifiedBy>zzzz zzzz</cp:lastModifiedBy>
  <cp:revision>16</cp:revision>
  <dcterms:created xsi:type="dcterms:W3CDTF">2016-09-14T10:38:40Z</dcterms:created>
  <dcterms:modified xsi:type="dcterms:W3CDTF">2016-09-15T18:33:27Z</dcterms:modified>
</cp:coreProperties>
</file>