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80" r:id="rId6"/>
    <p:sldId id="265" r:id="rId7"/>
    <p:sldId id="259" r:id="rId8"/>
    <p:sldId id="281" r:id="rId9"/>
    <p:sldId id="282" r:id="rId10"/>
    <p:sldId id="276" r:id="rId11"/>
    <p:sldId id="277" r:id="rId12"/>
    <p:sldId id="278" r:id="rId13"/>
    <p:sldId id="279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94643"/>
  </p:normalViewPr>
  <p:slideViewPr>
    <p:cSldViewPr>
      <p:cViewPr varScale="1">
        <p:scale>
          <a:sx n="121" d="100"/>
          <a:sy n="121" d="100"/>
        </p:scale>
        <p:origin x="184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Zfd7jEXCH6VLLyojT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aNyECOWWC1sL4wwqh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_yz5A1DtkH1VE90BN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4A70B3-EDF0-0448-B776-A93BD7740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36032"/>
              </p:ext>
            </p:extLst>
          </p:nvPr>
        </p:nvGraphicFramePr>
        <p:xfrm>
          <a:off x="447675" y="1123950"/>
          <a:ext cx="8248650" cy="3581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0">
                  <a:extLst>
                    <a:ext uri="{9D8B030D-6E8A-4147-A177-3AD203B41FA5}">
                      <a16:colId xmlns:a16="http://schemas.microsoft.com/office/drawing/2014/main" val="841880481"/>
                    </a:ext>
                  </a:extLst>
                </a:gridCol>
                <a:gridCol w="1853729">
                  <a:extLst>
                    <a:ext uri="{9D8B030D-6E8A-4147-A177-3AD203B41FA5}">
                      <a16:colId xmlns:a16="http://schemas.microsoft.com/office/drawing/2014/main" val="2892471491"/>
                    </a:ext>
                  </a:extLst>
                </a:gridCol>
                <a:gridCol w="1445731">
                  <a:extLst>
                    <a:ext uri="{9D8B030D-6E8A-4147-A177-3AD203B41FA5}">
                      <a16:colId xmlns:a16="http://schemas.microsoft.com/office/drawing/2014/main" val="3772468793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180596395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3271184604"/>
                    </a:ext>
                  </a:extLst>
                </a:gridCol>
              </a:tblGrid>
              <a:tr h="5525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Neighborhood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Mean of test 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of Incidents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7105082"/>
                  </a:ext>
                </a:extLst>
              </a:tr>
              <a:tr h="3598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Tenderloin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ARIMA (6,1,7)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5035194"/>
                  </a:ext>
                </a:extLst>
              </a:tr>
              <a:tr h="516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ARIMA(14,1,2)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298483"/>
                  </a:ext>
                </a:extLst>
              </a:tr>
              <a:tr h="5160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Southern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9727554"/>
                  </a:ext>
                </a:extLst>
              </a:tr>
              <a:tr h="3289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5906982"/>
                  </a:ext>
                </a:extLst>
              </a:tr>
              <a:tr h="653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Central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924672"/>
                  </a:ext>
                </a:extLst>
              </a:tr>
              <a:tr h="653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Northern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69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72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a91C9vh-sWvm6XuVI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6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a7rPjF4DPmM5eJmWA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ZgBm8R1r--qM3fSx5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3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_75aZjRYVK-w98NU6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4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aQF19R6ZEwWLmBK2T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A7F27-D642-094D-9414-76C558F7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9E06CB-84DA-9F49-8FB3-D95EA7666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M_oi-WQ81uv7q4xthw-HiRes.jpg"/>
          <p:cNvPicPr>
            <a:picLocks noChangeAspect="1"/>
          </p:cNvPicPr>
          <p:nvPr/>
        </p:nvPicPr>
        <p:blipFill>
          <a:blip r:embed="rId2" cstate="print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0B3EE4-B3C0-7844-8F34-118FD188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05" y="0"/>
            <a:ext cx="830178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D02FC9-33BE-8246-9A04-27A57929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13" y="0"/>
            <a:ext cx="6178287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269DD-C5BC-9A4E-B3E3-2F612C2C3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6" r="13158"/>
          <a:stretch/>
        </p:blipFill>
        <p:spPr>
          <a:xfrm>
            <a:off x="8152086" y="1809748"/>
            <a:ext cx="838200" cy="15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5C5AF-F86A-854A-A40D-C12111C9F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835149"/>
            <a:ext cx="18161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1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D02FC9-33BE-8246-9A04-27A57929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13" y="0"/>
            <a:ext cx="6178287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CB26FE-A265-6C42-A876-B5F9E9AC0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82" y="12699"/>
            <a:ext cx="5895831" cy="51308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D2AC6F-3728-394C-9708-C5F8F3E84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289050"/>
            <a:ext cx="914400" cy="2565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9932DF-A2EA-344E-9DE3-B8204529D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81" y="1276350"/>
            <a:ext cx="1511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56</Words>
  <Application>Microsoft Macintosh PowerPoint</Application>
  <PresentationFormat>On-screen Show (16:9)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harmeethora@gmail.com</cp:lastModifiedBy>
  <cp:revision>25</cp:revision>
  <dcterms:created xsi:type="dcterms:W3CDTF">2018-09-17T06:51:15Z</dcterms:created>
  <dcterms:modified xsi:type="dcterms:W3CDTF">2018-09-20T06:29:11Z</dcterms:modified>
</cp:coreProperties>
</file>