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90249D-BC72-4BFB-99E7-87D43FC62BAD}" type="datetimeFigureOut">
              <a:rPr lang="en-US" smtClean="0"/>
              <a:pPr/>
              <a:t>8/13/2019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B071CF-E1BB-4A6B-8EF7-AAABD7EDE3C0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JAVA PROJECTS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929198"/>
            <a:ext cx="7854696" cy="114300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HARMANJIT SINGH</a:t>
            </a:r>
          </a:p>
          <a:p>
            <a:r>
              <a:rPr lang="en-IN" dirty="0" smtClean="0"/>
              <a:t>1710991290</a:t>
            </a:r>
          </a:p>
          <a:p>
            <a:r>
              <a:rPr lang="en-IN" dirty="0" smtClean="0"/>
              <a:t>CSE-K1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 objective  of the Blood Bank Management System is to manage the details of Blood ,</a:t>
            </a:r>
            <a:r>
              <a:rPr lang="en-IN" dirty="0" err="1" smtClean="0"/>
              <a:t>Donor,Blood</a:t>
            </a:r>
            <a:r>
              <a:rPr lang="en-IN" dirty="0" smtClean="0"/>
              <a:t> </a:t>
            </a:r>
            <a:r>
              <a:rPr lang="en-IN" dirty="0" err="1" smtClean="0"/>
              <a:t>Group,Blood</a:t>
            </a:r>
            <a:r>
              <a:rPr lang="en-IN" dirty="0" smtClean="0"/>
              <a:t> </a:t>
            </a:r>
            <a:r>
              <a:rPr lang="en-IN" dirty="0" err="1" smtClean="0"/>
              <a:t>Bank,Stock.The</a:t>
            </a:r>
            <a:r>
              <a:rPr lang="en-IN" dirty="0" smtClean="0"/>
              <a:t> purpose of the project is to build an application program to reduce the manual work for managing the </a:t>
            </a:r>
            <a:r>
              <a:rPr lang="en-IN" dirty="0" err="1" smtClean="0"/>
              <a:t>Blood,Donor,Blood</a:t>
            </a:r>
            <a:r>
              <a:rPr lang="en-IN" dirty="0" smtClean="0"/>
              <a:t> </a:t>
            </a:r>
            <a:r>
              <a:rPr lang="en-IN" dirty="0" err="1" smtClean="0"/>
              <a:t>Cell,Blood</a:t>
            </a:r>
            <a:r>
              <a:rPr lang="en-IN" dirty="0" smtClean="0"/>
              <a:t> Group.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 Provides the facilities based on various factors such as blood donors , different blood groups </a:t>
            </a:r>
            <a:r>
              <a:rPr lang="en-IN" dirty="0" err="1" smtClean="0"/>
              <a:t>details,etc</a:t>
            </a:r>
            <a:r>
              <a:rPr lang="en-IN" dirty="0" smtClean="0"/>
              <a:t>.</a:t>
            </a:r>
          </a:p>
          <a:p>
            <a:r>
              <a:rPr lang="en-IN" dirty="0" smtClean="0"/>
              <a:t>2) Blood Bank Management System also manage the blood bank corruption </a:t>
            </a:r>
            <a:r>
              <a:rPr lang="en-IN" dirty="0" err="1" smtClean="0"/>
              <a:t>free,insurance</a:t>
            </a:r>
            <a:r>
              <a:rPr lang="en-IN" dirty="0" smtClean="0"/>
              <a:t> registration and expiration details.</a:t>
            </a:r>
          </a:p>
          <a:p>
            <a:r>
              <a:rPr lang="en-IN" dirty="0" smtClean="0"/>
              <a:t>3) Manage the information of donors.</a:t>
            </a:r>
          </a:p>
          <a:p>
            <a:r>
              <a:rPr lang="en-IN" dirty="0" smtClean="0"/>
              <a:t>4) Shows the information and description of the blood bank employee.</a:t>
            </a:r>
          </a:p>
          <a:p>
            <a:r>
              <a:rPr lang="en-IN" dirty="0" smtClean="0"/>
              <a:t>5) It deals with monitoring the information blood type , storage area etc.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74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pic>
        <p:nvPicPr>
          <p:cNvPr id="1026" name="Picture 2" descr="C:\Users\acer\Desktop\java projects\java project2\bloodbank4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072494" cy="5500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74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</a:t>
            </a:r>
            <a:endParaRPr lang="en-IN" dirty="0"/>
          </a:p>
        </p:txBody>
      </p:sp>
      <p:pic>
        <p:nvPicPr>
          <p:cNvPr id="4" name="Content Placeholder 3" descr="BLOOD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42984"/>
            <a:ext cx="8358246" cy="542928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LOOD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0"/>
            <a:ext cx="8429684" cy="68579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OD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85728"/>
            <a:ext cx="8429683" cy="642941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OD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428605"/>
            <a:ext cx="7689813" cy="589599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objective of date/time schedule is that: The Date represents a specific instant in time , with millisecond precision . It implements </a:t>
            </a:r>
            <a:r>
              <a:rPr lang="en-IN" dirty="0" err="1" smtClean="0"/>
              <a:t>Serializable</a:t>
            </a:r>
            <a:r>
              <a:rPr lang="en-IN" dirty="0" smtClean="0"/>
              <a:t> and Comparable Interface . It provides constructors and methods to deal with date and time with java. </a:t>
            </a:r>
          </a:p>
          <a:p>
            <a:r>
              <a:rPr lang="en-IN" dirty="0" smtClean="0"/>
              <a:t>Date() : Creates date object representing current date and 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 It will show the correct date and time when displayed on the screen.</a:t>
            </a:r>
          </a:p>
          <a:p>
            <a:r>
              <a:rPr lang="en-IN" dirty="0" smtClean="0"/>
              <a:t>2) Manage the information of date when displayed on the screen.</a:t>
            </a:r>
          </a:p>
          <a:p>
            <a:r>
              <a:rPr lang="en-IN" dirty="0" smtClean="0"/>
              <a:t>3) Manage the information of time when displayed on the screen.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objective of ONLINE QUIZ is to efficiently evaluate the candidate thoroughly through a fully automated system that not only saves lot of time but also gives fast results.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96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pic>
        <p:nvPicPr>
          <p:cNvPr id="5" name="Content Placeholder 4" descr="schedu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42985"/>
            <a:ext cx="8143931" cy="518161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</a:t>
            </a:r>
            <a:endParaRPr lang="en-IN" dirty="0"/>
          </a:p>
        </p:txBody>
      </p:sp>
      <p:pic>
        <p:nvPicPr>
          <p:cNvPr id="4" name="Content Placeholder 3" descr="schedule project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75"/>
            <a:ext cx="8136403" cy="557212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hedule project3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85728"/>
            <a:ext cx="8572560" cy="642941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1) In comparison to the present system the proposed project will be less time consuming and less time consuming and is more efficient.</a:t>
            </a:r>
          </a:p>
          <a:p>
            <a:r>
              <a:rPr lang="en-IN" dirty="0" smtClean="0"/>
              <a:t>2) Result will be very precise and accurate and will be declared in very short span of time.</a:t>
            </a:r>
          </a:p>
          <a:p>
            <a:r>
              <a:rPr lang="en-IN" dirty="0" smtClean="0"/>
              <a:t>3)The purposed project is very secure as no chances of leakage of quiz as it is dependant on the administrator only.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pic>
        <p:nvPicPr>
          <p:cNvPr id="4" name="Content Placeholder 3" descr="project ja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357298"/>
            <a:ext cx="8501122" cy="550070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dirty="0" smtClean="0"/>
              <a:t>package hello;</a:t>
            </a:r>
          </a:p>
          <a:p>
            <a:pPr>
              <a:buNone/>
            </a:pPr>
            <a:r>
              <a:rPr lang="en-IN" sz="1200" dirty="0" smtClean="0"/>
              <a:t> </a:t>
            </a:r>
          </a:p>
          <a:p>
            <a:pPr>
              <a:buNone/>
            </a:pPr>
            <a:r>
              <a:rPr lang="en-IN" sz="1200" dirty="0" smtClean="0"/>
              <a:t> </a:t>
            </a:r>
          </a:p>
          <a:p>
            <a:pPr>
              <a:buNone/>
            </a:pPr>
            <a:r>
              <a:rPr lang="en-IN" sz="1200" dirty="0" smtClean="0"/>
              <a:t>	import java.sql.*;</a:t>
            </a:r>
          </a:p>
          <a:p>
            <a:pPr>
              <a:buNone/>
            </a:pPr>
            <a:r>
              <a:rPr lang="en-IN" sz="1200" dirty="0" smtClean="0"/>
              <a:t>	import </a:t>
            </a:r>
            <a:r>
              <a:rPr lang="en-IN" sz="1200" dirty="0" err="1" smtClean="0"/>
              <a:t>java.util</a:t>
            </a:r>
            <a:r>
              <a:rPr lang="en-IN" sz="1200" dirty="0" smtClean="0"/>
              <a:t>.*;</a:t>
            </a:r>
          </a:p>
          <a:p>
            <a:pPr>
              <a:buNone/>
            </a:pPr>
            <a:r>
              <a:rPr lang="en-IN" sz="1200" dirty="0" smtClean="0"/>
              <a:t>	public class </a:t>
            </a:r>
            <a:r>
              <a:rPr lang="en-IN" sz="1200" dirty="0" err="1" smtClean="0"/>
              <a:t>Quizz</a:t>
            </a:r>
            <a:r>
              <a:rPr lang="en-IN" sz="1200" dirty="0" smtClean="0"/>
              <a:t> {</a:t>
            </a:r>
          </a:p>
          <a:p>
            <a:pPr>
              <a:buNone/>
            </a:pPr>
            <a:r>
              <a:rPr lang="en-IN" sz="1200" dirty="0" smtClean="0"/>
              <a:t>	 public static void main(String[] </a:t>
            </a:r>
            <a:r>
              <a:rPr lang="en-IN" sz="1200" dirty="0" err="1" smtClean="0"/>
              <a:t>args</a:t>
            </a:r>
            <a:r>
              <a:rPr lang="en-IN" sz="1200" dirty="0" smtClean="0"/>
              <a:t>) {</a:t>
            </a:r>
          </a:p>
          <a:p>
            <a:pPr>
              <a:buNone/>
            </a:pPr>
            <a:r>
              <a:rPr lang="en-IN" sz="1200" dirty="0" smtClean="0"/>
              <a:t>	  try {</a:t>
            </a:r>
          </a:p>
          <a:p>
            <a:pPr>
              <a:buNone/>
            </a:pPr>
            <a:r>
              <a:rPr lang="en-IN" sz="1200" dirty="0" smtClean="0"/>
              <a:t>	  Scanner sc =new Scanner(</a:t>
            </a:r>
            <a:r>
              <a:rPr lang="en-IN" sz="1200" dirty="0" err="1" smtClean="0"/>
              <a:t>System.in</a:t>
            </a:r>
            <a:r>
              <a:rPr lang="en-IN" sz="1200" dirty="0" smtClean="0"/>
              <a:t>);</a:t>
            </a:r>
          </a:p>
          <a:p>
            <a:pPr>
              <a:buNone/>
            </a:pPr>
            <a:r>
              <a:rPr lang="en-IN" sz="1200" dirty="0" smtClean="0"/>
              <a:t>	  String </a:t>
            </a:r>
            <a:r>
              <a:rPr lang="en-IN" sz="1200" dirty="0" err="1" smtClean="0"/>
              <a:t>name,password,email,clas</a:t>
            </a:r>
            <a:r>
              <a:rPr lang="en-IN" sz="1200" dirty="0" smtClean="0"/>
              <a:t>;</a:t>
            </a:r>
          </a:p>
          <a:p>
            <a:pPr>
              <a:buNone/>
            </a:pPr>
            <a:endParaRPr lang="en-IN" sz="1200" dirty="0" smtClean="0"/>
          </a:p>
          <a:p>
            <a:pPr>
              <a:buNone/>
            </a:pPr>
            <a:r>
              <a:rPr lang="en-IN" sz="1200" dirty="0" smtClean="0"/>
              <a:t> 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("Press 1 for signup");</a:t>
            </a:r>
          </a:p>
          <a:p>
            <a:pPr>
              <a:buNone/>
            </a:pPr>
            <a:r>
              <a:rPr lang="en-IN" sz="1200" dirty="0" smtClean="0"/>
              <a:t>	  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("Press 2 for login");</a:t>
            </a:r>
          </a:p>
          <a:p>
            <a:pPr>
              <a:buNone/>
            </a:pPr>
            <a:r>
              <a:rPr lang="en-IN" sz="1200" dirty="0" smtClean="0"/>
              <a:t>	  </a:t>
            </a:r>
            <a:r>
              <a:rPr lang="en-IN" sz="1200" dirty="0" err="1" smtClean="0"/>
              <a:t>System.out.println</a:t>
            </a:r>
            <a:r>
              <a:rPr lang="en-IN" sz="1200" dirty="0" smtClean="0"/>
              <a:t>("Press 3 for taking quiz");</a:t>
            </a:r>
          </a:p>
          <a:p>
            <a:pPr>
              <a:buNone/>
            </a:pPr>
            <a:r>
              <a:rPr lang="en-IN" sz="1200" dirty="0" smtClean="0"/>
              <a:t>	  </a:t>
            </a:r>
            <a:r>
              <a:rPr lang="en-IN" sz="1200" dirty="0" err="1" smtClean="0"/>
              <a:t>Class.forName</a:t>
            </a:r>
            <a:r>
              <a:rPr lang="en-IN" sz="1200" dirty="0" smtClean="0"/>
              <a:t>("</a:t>
            </a:r>
            <a:r>
              <a:rPr lang="en-IN" sz="1200" dirty="0" err="1" smtClean="0"/>
              <a:t>com.mysql.jdbc.Driver</a:t>
            </a:r>
            <a:r>
              <a:rPr lang="en-IN" sz="1200" dirty="0" smtClean="0"/>
              <a:t>");</a:t>
            </a:r>
          </a:p>
          <a:p>
            <a:pPr>
              <a:buNone/>
            </a:pPr>
            <a:r>
              <a:rPr lang="en-IN" sz="1200" dirty="0" smtClean="0"/>
              <a:t>	  Connection </a:t>
            </a:r>
            <a:r>
              <a:rPr lang="en-IN" sz="1200" dirty="0" err="1" smtClean="0"/>
              <a:t>conn</a:t>
            </a:r>
            <a:r>
              <a:rPr lang="en-IN" sz="1200" dirty="0" smtClean="0"/>
              <a:t>=</a:t>
            </a:r>
            <a:r>
              <a:rPr lang="en-IN" sz="1200" dirty="0" err="1" smtClean="0"/>
              <a:t>DriverManager.getConnection</a:t>
            </a:r>
            <a:r>
              <a:rPr lang="en-IN" sz="1200" dirty="0" smtClean="0"/>
              <a:t>("</a:t>
            </a:r>
            <a:r>
              <a:rPr lang="en-IN" sz="1200" dirty="0" err="1" smtClean="0"/>
              <a:t>jdbc:mysql</a:t>
            </a:r>
            <a:r>
              <a:rPr lang="en-IN" sz="1200" dirty="0" smtClean="0"/>
              <a:t>://</a:t>
            </a:r>
            <a:r>
              <a:rPr lang="en-IN" sz="1200" dirty="0" err="1" smtClean="0"/>
              <a:t>localhost</a:t>
            </a:r>
            <a:r>
              <a:rPr lang="en-IN" sz="1200" dirty="0" smtClean="0"/>
              <a:t>/</a:t>
            </a:r>
            <a:r>
              <a:rPr lang="en-IN" sz="1200" dirty="0" err="1" smtClean="0"/>
              <a:t>Quizzdb","root</a:t>
            </a:r>
            <a:r>
              <a:rPr lang="en-IN" sz="1200" dirty="0" smtClean="0"/>
              <a:t>","");</a:t>
            </a:r>
          </a:p>
          <a:p>
            <a:pPr>
              <a:buNone/>
            </a:pPr>
            <a:r>
              <a:rPr lang="en-IN" sz="1200" dirty="0" smtClean="0"/>
              <a:t>	  Statement stmt=</a:t>
            </a:r>
            <a:r>
              <a:rPr lang="en-IN" sz="1200" dirty="0" err="1" smtClean="0"/>
              <a:t>conn.createStatement</a:t>
            </a:r>
            <a:r>
              <a:rPr lang="en-IN" sz="1200" dirty="0" smtClean="0"/>
              <a:t>();</a:t>
            </a:r>
          </a:p>
          <a:p>
            <a:pPr>
              <a:buNone/>
            </a:pPr>
            <a:r>
              <a:rPr lang="en-IN" sz="1200" dirty="0" smtClean="0"/>
              <a:t>	  </a:t>
            </a:r>
            <a:r>
              <a:rPr lang="en-IN" sz="1200" dirty="0" err="1" smtClean="0"/>
              <a:t>int</a:t>
            </a:r>
            <a:r>
              <a:rPr lang="en-IN" sz="1200" dirty="0" smtClean="0"/>
              <a:t> a;</a:t>
            </a:r>
          </a:p>
          <a:p>
            <a:pPr>
              <a:buNone/>
            </a:pPr>
            <a:r>
              <a:rPr lang="en-IN" sz="1200" dirty="0" smtClean="0"/>
              <a:t>	  String [] </a:t>
            </a:r>
            <a:r>
              <a:rPr lang="en-IN" sz="1200" dirty="0" err="1" smtClean="0"/>
              <a:t>ans</a:t>
            </a:r>
            <a:r>
              <a:rPr lang="en-IN" sz="1200" dirty="0" smtClean="0"/>
              <a:t> =new String[4];</a:t>
            </a:r>
          </a:p>
          <a:p>
            <a:pPr>
              <a:buNone/>
            </a:pPr>
            <a:r>
              <a:rPr lang="en-IN" sz="1200" dirty="0" smtClean="0"/>
              <a:t>	  String [] input =new String[4];</a:t>
            </a:r>
          </a:p>
          <a:p>
            <a:pPr>
              <a:buNone/>
            </a:pPr>
            <a:r>
              <a:rPr lang="en-IN" sz="1200" dirty="0" smtClean="0"/>
              <a:t>	  </a:t>
            </a:r>
            <a:r>
              <a:rPr lang="en-IN" sz="1200" dirty="0" err="1" smtClean="0"/>
              <a:t>int</a:t>
            </a:r>
            <a:r>
              <a:rPr lang="en-IN" sz="1200" dirty="0" smtClean="0"/>
              <a:t> marks=0;</a:t>
            </a:r>
          </a:p>
          <a:p>
            <a:pPr>
              <a:buNone/>
            </a:pPr>
            <a:r>
              <a:rPr lang="en-IN" sz="1200" dirty="0" smtClean="0"/>
              <a:t>	  a=</a:t>
            </a:r>
            <a:r>
              <a:rPr lang="en-IN" sz="1200" dirty="0" err="1" smtClean="0"/>
              <a:t>sc.nextInt</a:t>
            </a:r>
            <a:r>
              <a:rPr lang="en-IN" sz="1200" dirty="0" smtClean="0"/>
              <a:t>();</a:t>
            </a:r>
          </a:p>
          <a:p>
            <a:pPr>
              <a:buNone/>
            </a:pPr>
            <a:r>
              <a:rPr lang="en-IN" sz="1200" dirty="0" smtClean="0"/>
              <a:t>	  switch(a)</a:t>
            </a:r>
          </a:p>
          <a:p>
            <a:pPr>
              <a:buNone/>
            </a:pPr>
            <a:r>
              <a:rPr lang="en-IN" sz="1200" dirty="0" smtClean="0"/>
              <a:t>	  {</a:t>
            </a:r>
            <a:endParaRPr lang="en-I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1400" dirty="0" smtClean="0"/>
              <a:t> case 1:</a:t>
            </a:r>
          </a:p>
          <a:p>
            <a:pPr>
              <a:buNone/>
            </a:pPr>
            <a:r>
              <a:rPr lang="en-IN" sz="1400" dirty="0" smtClean="0"/>
              <a:t>	  {</a:t>
            </a:r>
          </a:p>
          <a:p>
            <a:pPr>
              <a:buNone/>
            </a:pPr>
            <a:r>
              <a:rPr lang="en-IN" sz="1400" dirty="0" smtClean="0"/>
              <a:t>	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name");</a:t>
            </a:r>
          </a:p>
          <a:p>
            <a:pPr>
              <a:buNone/>
            </a:pPr>
            <a:r>
              <a:rPr lang="en-IN" sz="1400" dirty="0" smtClean="0"/>
              <a:t>	   name=</a:t>
            </a:r>
            <a:r>
              <a:rPr lang="en-IN" sz="1400" dirty="0" err="1" smtClean="0"/>
              <a:t>sc.next</a:t>
            </a:r>
            <a:r>
              <a:rPr lang="en-IN" sz="1400" dirty="0" smtClean="0"/>
              <a:t>();</a:t>
            </a:r>
          </a:p>
          <a:p>
            <a:pPr>
              <a:buNone/>
            </a:pPr>
            <a:r>
              <a:rPr lang="en-IN" sz="1400" dirty="0" smtClean="0"/>
              <a:t>	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password");</a:t>
            </a:r>
          </a:p>
          <a:p>
            <a:pPr>
              <a:buNone/>
            </a:pPr>
            <a:r>
              <a:rPr lang="en-IN" sz="1400" dirty="0" smtClean="0"/>
              <a:t>	   password=</a:t>
            </a:r>
            <a:r>
              <a:rPr lang="en-IN" sz="1400" dirty="0" err="1" smtClean="0"/>
              <a:t>sc.next</a:t>
            </a:r>
            <a:r>
              <a:rPr lang="en-IN" sz="1400" dirty="0" smtClean="0"/>
              <a:t>();</a:t>
            </a:r>
          </a:p>
          <a:p>
            <a:pPr>
              <a:buNone/>
            </a:pPr>
            <a:r>
              <a:rPr lang="en-IN" sz="1400" dirty="0" smtClean="0"/>
              <a:t>	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email");</a:t>
            </a:r>
          </a:p>
          <a:p>
            <a:pPr>
              <a:buNone/>
            </a:pPr>
            <a:r>
              <a:rPr lang="en-IN" sz="1400" dirty="0" smtClean="0"/>
              <a:t>	   email=</a:t>
            </a:r>
            <a:r>
              <a:rPr lang="en-IN" sz="1400" dirty="0" err="1" smtClean="0"/>
              <a:t>sc.next</a:t>
            </a:r>
            <a:r>
              <a:rPr lang="en-IN" sz="1400" dirty="0" smtClean="0"/>
              <a:t>();</a:t>
            </a:r>
          </a:p>
          <a:p>
            <a:pPr>
              <a:buNone/>
            </a:pPr>
            <a:r>
              <a:rPr lang="en-IN" sz="1400" dirty="0" smtClean="0"/>
              <a:t>	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class");</a:t>
            </a:r>
          </a:p>
          <a:p>
            <a:pPr>
              <a:buNone/>
            </a:pPr>
            <a:r>
              <a:rPr lang="en-IN" sz="1400" dirty="0" smtClean="0"/>
              <a:t>	   </a:t>
            </a:r>
            <a:r>
              <a:rPr lang="en-IN" sz="1400" dirty="0" err="1" smtClean="0"/>
              <a:t>clas</a:t>
            </a:r>
            <a:r>
              <a:rPr lang="en-IN" sz="1400" dirty="0" smtClean="0"/>
              <a:t>=</a:t>
            </a:r>
            <a:r>
              <a:rPr lang="en-IN" sz="1400" dirty="0" err="1" smtClean="0"/>
              <a:t>sc.next</a:t>
            </a:r>
            <a:r>
              <a:rPr lang="en-IN" sz="1400" dirty="0" smtClean="0"/>
              <a:t>();</a:t>
            </a:r>
          </a:p>
          <a:p>
            <a:pPr>
              <a:buNone/>
            </a:pPr>
            <a:r>
              <a:rPr lang="en-IN" sz="1400" dirty="0" smtClean="0"/>
              <a:t>	   String q="insert into quiz values('"+name+"','"+password+"','"+email+"','"+</a:t>
            </a:r>
            <a:r>
              <a:rPr lang="en-IN" sz="1400" dirty="0" err="1" smtClean="0"/>
              <a:t>clas</a:t>
            </a:r>
            <a:r>
              <a:rPr lang="en-IN" sz="1400" dirty="0" smtClean="0"/>
              <a:t>+"');";</a:t>
            </a:r>
          </a:p>
          <a:p>
            <a:pPr>
              <a:buNone/>
            </a:pPr>
            <a:r>
              <a:rPr lang="en-IN" sz="1400" dirty="0" smtClean="0"/>
              <a:t>	   </a:t>
            </a:r>
            <a:r>
              <a:rPr lang="en-IN" sz="1400" dirty="0" err="1" smtClean="0"/>
              <a:t>stmt.execute</a:t>
            </a:r>
            <a:r>
              <a:rPr lang="en-IN" sz="1400" dirty="0" smtClean="0"/>
              <a:t>(q);</a:t>
            </a:r>
          </a:p>
          <a:p>
            <a:pPr>
              <a:buNone/>
            </a:pPr>
            <a:r>
              <a:rPr lang="en-IN" sz="1400" dirty="0" smtClean="0"/>
              <a:t>	   break;</a:t>
            </a:r>
          </a:p>
          <a:p>
            <a:pPr>
              <a:buNone/>
            </a:pPr>
            <a:r>
              <a:rPr lang="en-IN" sz="1400" dirty="0" smtClean="0"/>
              <a:t>	  }</a:t>
            </a:r>
          </a:p>
          <a:p>
            <a:pPr>
              <a:buNone/>
            </a:pPr>
            <a:r>
              <a:rPr lang="en-IN" sz="1400" dirty="0" smtClean="0"/>
              <a:t> case 2:{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name");</a:t>
            </a:r>
          </a:p>
          <a:p>
            <a:pPr>
              <a:buNone/>
            </a:pPr>
            <a:r>
              <a:rPr lang="en-IN" sz="1400" dirty="0" smtClean="0"/>
              <a:t>	  name=</a:t>
            </a:r>
            <a:r>
              <a:rPr lang="en-IN" sz="1400" dirty="0" err="1" smtClean="0"/>
              <a:t>sc.next</a:t>
            </a:r>
            <a:r>
              <a:rPr lang="en-IN" sz="1400" dirty="0" smtClean="0"/>
              <a:t>();</a:t>
            </a:r>
          </a:p>
          <a:p>
            <a:pPr>
              <a:buNone/>
            </a:pPr>
            <a:r>
              <a:rPr lang="en-IN" sz="1400" dirty="0" smtClean="0"/>
              <a:t>	  </a:t>
            </a:r>
            <a:r>
              <a:rPr lang="en-IN" sz="1400" dirty="0" err="1" smtClean="0"/>
              <a:t>int</a:t>
            </a:r>
            <a:r>
              <a:rPr lang="en-IN" sz="1400" dirty="0" smtClean="0"/>
              <a:t> u=0;</a:t>
            </a:r>
          </a:p>
          <a:p>
            <a:pPr>
              <a:buNone/>
            </a:pPr>
            <a:r>
              <a:rPr lang="en-IN" sz="1400" dirty="0" smtClean="0"/>
              <a:t>	  String h1="select * from quiz;";</a:t>
            </a:r>
          </a:p>
          <a:p>
            <a:pPr>
              <a:buNone/>
            </a:pPr>
            <a:r>
              <a:rPr lang="en-IN" sz="1400" dirty="0" smtClean="0"/>
              <a:t>	  </a:t>
            </a:r>
            <a:r>
              <a:rPr lang="en-IN" sz="1400" dirty="0" err="1" smtClean="0"/>
              <a:t>ResultSet</a:t>
            </a:r>
            <a:r>
              <a:rPr lang="en-IN" sz="1400" dirty="0" smtClean="0"/>
              <a:t> pointer1=</a:t>
            </a:r>
            <a:r>
              <a:rPr lang="en-IN" sz="1400" dirty="0" err="1" smtClean="0"/>
              <a:t>stmt.executeQuery</a:t>
            </a:r>
            <a:r>
              <a:rPr lang="en-IN" sz="1400" dirty="0" smtClean="0"/>
              <a:t>(h1);</a:t>
            </a:r>
          </a:p>
          <a:p>
            <a:pPr>
              <a:buNone/>
            </a:pPr>
            <a:r>
              <a:rPr lang="en-IN" sz="1400" dirty="0" smtClean="0"/>
              <a:t>	  while(pointer1.next())</a:t>
            </a:r>
          </a:p>
          <a:p>
            <a:pPr>
              <a:buNone/>
            </a:pPr>
            <a:r>
              <a:rPr lang="en-IN" sz="1400" dirty="0" smtClean="0"/>
              <a:t>	  {</a:t>
            </a:r>
          </a:p>
          <a:p>
            <a:pPr>
              <a:buNone/>
            </a:pPr>
            <a:r>
              <a:rPr lang="en-IN" sz="1400" dirty="0" smtClean="0"/>
              <a:t>	   if(</a:t>
            </a:r>
            <a:r>
              <a:rPr lang="en-IN" sz="1400" dirty="0" err="1" smtClean="0"/>
              <a:t>name.equals</a:t>
            </a:r>
            <a:r>
              <a:rPr lang="en-IN" sz="1400" dirty="0" smtClean="0"/>
              <a:t>(pointer1.getString(1)))</a:t>
            </a:r>
          </a:p>
          <a:p>
            <a:pPr>
              <a:buNone/>
            </a:pPr>
            <a:r>
              <a:rPr lang="en-IN" sz="1400" dirty="0" smtClean="0"/>
              <a:t>	   {</a:t>
            </a:r>
          </a:p>
          <a:p>
            <a:pPr>
              <a:buNone/>
            </a:pPr>
            <a:r>
              <a:rPr lang="en-IN" sz="1400" dirty="0" smtClean="0"/>
              <a:t>	    u++;</a:t>
            </a:r>
          </a:p>
          <a:p>
            <a:pPr>
              <a:buNone/>
            </a:pPr>
            <a:r>
              <a:rPr lang="en-IN" sz="1400" dirty="0" smtClean="0"/>
              <a:t>	    </a:t>
            </a:r>
          </a:p>
          <a:p>
            <a:pPr>
              <a:buNone/>
            </a:pPr>
            <a:r>
              <a:rPr lang="en-IN" sz="1400" dirty="0" smtClean="0"/>
              <a:t>	   }</a:t>
            </a:r>
          </a:p>
          <a:p>
            <a:pPr>
              <a:buNone/>
            </a:pPr>
            <a:r>
              <a:rPr lang="en-IN" sz="1400" dirty="0" smtClean="0"/>
              <a:t>	  }</a:t>
            </a:r>
          </a:p>
          <a:p>
            <a:pPr>
              <a:buNone/>
            </a:pPr>
            <a:r>
              <a:rPr lang="en-IN" sz="1400" dirty="0" smtClean="0"/>
              <a:t>	 </a:t>
            </a:r>
          </a:p>
          <a:p>
            <a:pPr>
              <a:buNone/>
            </a:pPr>
            <a:r>
              <a:rPr lang="en-IN" sz="1400" dirty="0" smtClean="0"/>
              <a:t>	  if(u==0)</a:t>
            </a:r>
          </a:p>
          <a:p>
            <a:pPr>
              <a:buNone/>
            </a:pPr>
            <a:r>
              <a:rPr lang="en-IN" sz="1400" dirty="0" smtClean="0"/>
              <a:t>	  {</a:t>
            </a:r>
          </a:p>
          <a:p>
            <a:pPr>
              <a:buNone/>
            </a:pPr>
            <a:r>
              <a:rPr lang="en-IN" sz="1400" dirty="0" smtClean="0"/>
              <a:t>	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("You are not registered");</a:t>
            </a:r>
          </a:p>
          <a:p>
            <a:pPr>
              <a:buNone/>
            </a:pPr>
            <a:r>
              <a:rPr lang="en-IN" sz="1400" dirty="0" smtClean="0"/>
              <a:t>	  }</a:t>
            </a:r>
          </a:p>
          <a:p>
            <a:pPr>
              <a:buNone/>
            </a:pPr>
            <a:r>
              <a:rPr lang="en-IN" sz="1400" dirty="0" smtClean="0"/>
              <a:t>	  if(u&gt;0)</a:t>
            </a:r>
          </a:p>
          <a:p>
            <a:pPr>
              <a:buNone/>
            </a:pPr>
            <a:r>
              <a:rPr lang="en-IN" sz="1400" dirty="0" smtClean="0"/>
              <a:t>	  {</a:t>
            </a:r>
          </a:p>
          <a:p>
            <a:pPr>
              <a:buNone/>
            </a:pPr>
            <a:r>
              <a:rPr lang="en-IN" sz="1400" dirty="0" smtClean="0"/>
              <a:t>	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("enter password");</a:t>
            </a:r>
          </a:p>
          <a:p>
            <a:pPr>
              <a:buNone/>
            </a:pPr>
            <a:r>
              <a:rPr lang="en-IN" sz="1400" dirty="0" smtClean="0"/>
              <a:t>	   password=</a:t>
            </a:r>
            <a:r>
              <a:rPr lang="en-IN" sz="1400" dirty="0" err="1" smtClean="0"/>
              <a:t>sc.next</a:t>
            </a:r>
            <a:r>
              <a:rPr lang="en-IN" sz="1400" dirty="0" smtClean="0"/>
              <a:t>();</a:t>
            </a:r>
          </a:p>
          <a:p>
            <a:pPr>
              <a:buNone/>
            </a:pPr>
            <a:r>
              <a:rPr lang="en-IN" sz="1400" dirty="0" smtClean="0"/>
              <a:t>	   </a:t>
            </a:r>
          </a:p>
          <a:p>
            <a:pPr>
              <a:buNone/>
            </a:pPr>
            <a:r>
              <a:rPr lang="en-IN" sz="1400" dirty="0" smtClean="0"/>
              <a:t>	  String q="select password from quiz where name='"+name+"';";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674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ResultSet</a:t>
            </a:r>
            <a:r>
              <a:rPr lang="en-IN" dirty="0" smtClean="0"/>
              <a:t> point=</a:t>
            </a:r>
            <a:r>
              <a:rPr lang="en-IN" dirty="0" err="1" smtClean="0"/>
              <a:t>stmt.executeQuery</a:t>
            </a:r>
            <a:r>
              <a:rPr lang="en-IN" dirty="0" smtClean="0"/>
              <a:t>(q);</a:t>
            </a:r>
          </a:p>
          <a:p>
            <a:pPr>
              <a:buNone/>
            </a:pPr>
            <a:r>
              <a:rPr lang="en-IN" dirty="0" smtClean="0"/>
              <a:t>	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point.getString</a:t>
            </a:r>
            <a:r>
              <a:rPr lang="en-IN" dirty="0" smtClean="0"/>
              <a:t>(1));</a:t>
            </a:r>
          </a:p>
          <a:p>
            <a:pPr>
              <a:buNone/>
            </a:pPr>
            <a:r>
              <a:rPr lang="en-IN" dirty="0" smtClean="0"/>
              <a:t>	   String c1=</a:t>
            </a:r>
            <a:r>
              <a:rPr lang="en-IN" dirty="0" err="1" smtClean="0"/>
              <a:t>point.getString</a:t>
            </a:r>
            <a:r>
              <a:rPr lang="en-IN" dirty="0" smtClean="0"/>
              <a:t>(1);</a:t>
            </a:r>
          </a:p>
          <a:p>
            <a:pPr>
              <a:buNone/>
            </a:pPr>
            <a:r>
              <a:rPr lang="en-IN" dirty="0" smtClean="0"/>
              <a:t>	   if(</a:t>
            </a:r>
            <a:r>
              <a:rPr lang="en-IN" dirty="0" err="1" smtClean="0"/>
              <a:t>password.equals</a:t>
            </a:r>
            <a:r>
              <a:rPr lang="en-IN" dirty="0" smtClean="0"/>
              <a:t>(c1))</a:t>
            </a:r>
          </a:p>
          <a:p>
            <a:pPr>
              <a:buNone/>
            </a:pPr>
            <a:r>
              <a:rPr lang="en-IN" dirty="0" smtClean="0"/>
              <a:t>	   {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System.out.println</a:t>
            </a:r>
            <a:r>
              <a:rPr lang="en-IN" dirty="0" smtClean="0"/>
              <a:t>("logged </a:t>
            </a:r>
            <a:r>
              <a:rPr lang="en-IN" dirty="0" err="1" smtClean="0"/>
              <a:t>iN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smtClean="0"/>
              <a:t>	   }</a:t>
            </a:r>
          </a:p>
          <a:p>
            <a:pPr>
              <a:buNone/>
            </a:pPr>
            <a:r>
              <a:rPr lang="en-IN" dirty="0" smtClean="0"/>
              <a:t>	   else</a:t>
            </a:r>
          </a:p>
          <a:p>
            <a:pPr>
              <a:buNone/>
            </a:pPr>
            <a:r>
              <a:rPr lang="en-IN" dirty="0" smtClean="0"/>
              <a:t>	   {</a:t>
            </a:r>
          </a:p>
          <a:p>
            <a:pPr>
              <a:buNone/>
            </a:pPr>
            <a:r>
              <a:rPr lang="en-IN" dirty="0" smtClean="0"/>
              <a:t>	    </a:t>
            </a:r>
            <a:r>
              <a:rPr lang="en-IN" dirty="0" err="1" smtClean="0"/>
              <a:t>System.out.println</a:t>
            </a:r>
            <a:r>
              <a:rPr lang="en-IN" dirty="0" smtClean="0"/>
              <a:t>("Wrong password");</a:t>
            </a:r>
          </a:p>
          <a:p>
            <a:pPr>
              <a:buNone/>
            </a:pPr>
            <a:r>
              <a:rPr lang="en-IN" dirty="0" smtClean="0"/>
              <a:t>	   }</a:t>
            </a:r>
          </a:p>
          <a:p>
            <a:pPr>
              <a:buNone/>
            </a:pPr>
            <a:r>
              <a:rPr lang="en-IN" dirty="0" smtClean="0"/>
              <a:t>	  </a:t>
            </a:r>
          </a:p>
          <a:p>
            <a:pPr>
              <a:buNone/>
            </a:pPr>
            <a:r>
              <a:rPr lang="en-IN" dirty="0" smtClean="0"/>
              <a:t>	  }</a:t>
            </a:r>
          </a:p>
          <a:p>
            <a:pPr>
              <a:buNone/>
            </a:pPr>
            <a:r>
              <a:rPr lang="en-IN" dirty="0" smtClean="0"/>
              <a:t>	  break;</a:t>
            </a:r>
          </a:p>
          <a:p>
            <a:pPr>
              <a:buNone/>
            </a:pPr>
            <a:r>
              <a:rPr lang="en-IN" dirty="0" smtClean="0"/>
              <a:t>	  </a:t>
            </a:r>
          </a:p>
          <a:p>
            <a:pPr>
              <a:buNone/>
            </a:pPr>
            <a:r>
              <a:rPr lang="en-IN" dirty="0" smtClean="0"/>
              <a:t>	  }</a:t>
            </a:r>
          </a:p>
          <a:p>
            <a:pPr>
              <a:buNone/>
            </a:pPr>
            <a:r>
              <a:rPr lang="en-IN" dirty="0" smtClean="0"/>
              <a:t>	  case 3:</a:t>
            </a:r>
          </a:p>
          <a:p>
            <a:pPr>
              <a:buNone/>
            </a:pPr>
            <a:r>
              <a:rPr lang="en-IN" dirty="0" smtClean="0"/>
              <a:t>	  {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System.out.println</a:t>
            </a:r>
            <a:r>
              <a:rPr lang="en-IN" dirty="0" smtClean="0"/>
              <a:t>(" Q1 .How many planets are there  in solar system?");</a:t>
            </a:r>
          </a:p>
          <a:p>
            <a:pPr>
              <a:buNone/>
            </a:pPr>
            <a:r>
              <a:rPr lang="en-IN" dirty="0" smtClean="0"/>
              <a:t>	   input[0]=</a:t>
            </a:r>
            <a:r>
              <a:rPr lang="en-IN" dirty="0" err="1" smtClean="0"/>
              <a:t>sc.next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ans</a:t>
            </a:r>
            <a:r>
              <a:rPr lang="en-IN" dirty="0" smtClean="0"/>
              <a:t>[0]="eight";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System.out.println</a:t>
            </a:r>
            <a:r>
              <a:rPr lang="en-IN" dirty="0" smtClean="0"/>
              <a:t>("Q2 . How many moon does earth have?");</a:t>
            </a:r>
          </a:p>
          <a:p>
            <a:pPr>
              <a:buNone/>
            </a:pPr>
            <a:r>
              <a:rPr lang="en-IN" dirty="0" smtClean="0"/>
              <a:t>	   input[1]=</a:t>
            </a:r>
            <a:r>
              <a:rPr lang="en-IN" dirty="0" err="1" smtClean="0"/>
              <a:t>sc.next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ans</a:t>
            </a:r>
            <a:r>
              <a:rPr lang="en-IN" dirty="0" smtClean="0"/>
              <a:t>[1]="one";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System.out.println</a:t>
            </a:r>
            <a:r>
              <a:rPr lang="en-IN" dirty="0" smtClean="0"/>
              <a:t>("Q3 .What is position of our planet earth in solar system?");</a:t>
            </a:r>
          </a:p>
          <a:p>
            <a:pPr>
              <a:buNone/>
            </a:pPr>
            <a:r>
              <a:rPr lang="en-IN" dirty="0" smtClean="0"/>
              <a:t>	   input[2]=</a:t>
            </a:r>
            <a:r>
              <a:rPr lang="en-IN" dirty="0" err="1" smtClean="0"/>
              <a:t>sc.next</a:t>
            </a:r>
            <a:r>
              <a:rPr lang="en-IN" dirty="0" smtClean="0"/>
              <a:t>();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3887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ans</a:t>
            </a:r>
            <a:r>
              <a:rPr lang="en-IN" dirty="0" smtClean="0"/>
              <a:t>[2]="third";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System.out.println</a:t>
            </a:r>
            <a:r>
              <a:rPr lang="en-IN" dirty="0" smtClean="0"/>
              <a:t>("Q4 .Which is the largest planet?");</a:t>
            </a:r>
          </a:p>
          <a:p>
            <a:pPr>
              <a:buNone/>
            </a:pPr>
            <a:r>
              <a:rPr lang="en-IN" dirty="0" smtClean="0"/>
              <a:t>	   input[3]=</a:t>
            </a:r>
            <a:r>
              <a:rPr lang="en-IN" dirty="0" err="1" smtClean="0"/>
              <a:t>sc.next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ans</a:t>
            </a:r>
            <a:r>
              <a:rPr lang="en-IN" dirty="0" smtClean="0"/>
              <a:t>[3]="</a:t>
            </a:r>
            <a:r>
              <a:rPr lang="en-IN" dirty="0" err="1" smtClean="0"/>
              <a:t>jupiter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System.out.println</a:t>
            </a:r>
            <a:r>
              <a:rPr lang="en-IN" dirty="0" smtClean="0"/>
              <a:t>("Q5 .Which is the coldest planet?");</a:t>
            </a:r>
          </a:p>
          <a:p>
            <a:pPr>
              <a:buNone/>
            </a:pPr>
            <a:r>
              <a:rPr lang="en-IN" dirty="0" smtClean="0"/>
              <a:t>	   input[4]=</a:t>
            </a:r>
            <a:r>
              <a:rPr lang="en-IN" dirty="0" err="1" smtClean="0"/>
              <a:t>sc.next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ans</a:t>
            </a:r>
            <a:r>
              <a:rPr lang="en-IN" dirty="0" smtClean="0"/>
              <a:t>[4]="</a:t>
            </a:r>
            <a:r>
              <a:rPr lang="en-IN" dirty="0" err="1" smtClean="0"/>
              <a:t>neptune</a:t>
            </a:r>
            <a:r>
              <a:rPr lang="en-IN" dirty="0" smtClean="0"/>
              <a:t>";</a:t>
            </a:r>
          </a:p>
          <a:p>
            <a:pPr>
              <a:buNone/>
            </a:pPr>
            <a:r>
              <a:rPr lang="en-IN" dirty="0" smtClean="0"/>
              <a:t>	   for(String h:ans)</a:t>
            </a:r>
          </a:p>
          <a:p>
            <a:pPr>
              <a:buNone/>
            </a:pPr>
            <a:r>
              <a:rPr lang="en-IN" dirty="0" smtClean="0"/>
              <a:t>	   {</a:t>
            </a:r>
          </a:p>
          <a:p>
            <a:pPr>
              <a:buNone/>
            </a:pPr>
            <a:r>
              <a:rPr lang="en-IN" dirty="0" smtClean="0"/>
              <a:t>	    String j="insert into answer values('"+h+"');";</a:t>
            </a:r>
          </a:p>
          <a:p>
            <a:pPr>
              <a:buNone/>
            </a:pPr>
            <a:r>
              <a:rPr lang="en-IN" dirty="0" smtClean="0"/>
              <a:t>	    </a:t>
            </a:r>
            <a:r>
              <a:rPr lang="en-IN" dirty="0" err="1" smtClean="0"/>
              <a:t>stmt.execute</a:t>
            </a:r>
            <a:r>
              <a:rPr lang="en-IN" dirty="0" smtClean="0"/>
              <a:t>(j);</a:t>
            </a:r>
          </a:p>
          <a:p>
            <a:pPr>
              <a:buNone/>
            </a:pPr>
            <a:r>
              <a:rPr lang="en-IN" dirty="0" smtClean="0"/>
              <a:t>	   }</a:t>
            </a:r>
          </a:p>
          <a:p>
            <a:pPr>
              <a:buNone/>
            </a:pPr>
            <a:r>
              <a:rPr lang="en-IN" dirty="0" smtClean="0"/>
              <a:t>	   String k="select </a:t>
            </a:r>
            <a:r>
              <a:rPr lang="en-IN" dirty="0" err="1" smtClean="0"/>
              <a:t>ans</a:t>
            </a:r>
            <a:r>
              <a:rPr lang="en-IN" dirty="0" smtClean="0"/>
              <a:t> from answer;";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ResultSet</a:t>
            </a:r>
            <a:r>
              <a:rPr lang="en-IN" dirty="0" smtClean="0"/>
              <a:t> pointer2=</a:t>
            </a:r>
            <a:r>
              <a:rPr lang="en-IN" dirty="0" err="1" smtClean="0"/>
              <a:t>stmt.executeQuery</a:t>
            </a:r>
            <a:r>
              <a:rPr lang="en-IN" dirty="0" smtClean="0"/>
              <a:t>(k);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int</a:t>
            </a:r>
            <a:r>
              <a:rPr lang="en-IN" dirty="0" smtClean="0"/>
              <a:t> l=0,i=1;</a:t>
            </a:r>
          </a:p>
          <a:p>
            <a:pPr>
              <a:buNone/>
            </a:pPr>
            <a:r>
              <a:rPr lang="en-IN" dirty="0" smtClean="0"/>
              <a:t>	   while(pointer2.next() &amp;&amp; l&lt;4) {</a:t>
            </a:r>
          </a:p>
          <a:p>
            <a:pPr>
              <a:buNone/>
            </a:pPr>
            <a:r>
              <a:rPr lang="en-IN" dirty="0" smtClean="0"/>
              <a:t>	    if(input[l].equals(pointer2.getString(1)))</a:t>
            </a:r>
          </a:p>
          <a:p>
            <a:pPr>
              <a:buNone/>
            </a:pPr>
            <a:r>
              <a:rPr lang="en-IN" dirty="0" smtClean="0"/>
              <a:t>	    {</a:t>
            </a:r>
          </a:p>
          <a:p>
            <a:pPr>
              <a:buNone/>
            </a:pPr>
            <a:r>
              <a:rPr lang="en-IN" dirty="0" smtClean="0"/>
              <a:t>	     marks++;</a:t>
            </a:r>
          </a:p>
          <a:p>
            <a:pPr>
              <a:buNone/>
            </a:pPr>
            <a:r>
              <a:rPr lang="en-IN" dirty="0" smtClean="0"/>
              <a:t>	    }</a:t>
            </a:r>
          </a:p>
          <a:p>
            <a:pPr>
              <a:buNone/>
            </a:pPr>
            <a:r>
              <a:rPr lang="en-IN" dirty="0" smtClean="0"/>
              <a:t>	    l++;</a:t>
            </a:r>
          </a:p>
          <a:p>
            <a:pPr>
              <a:buNone/>
            </a:pPr>
            <a:r>
              <a:rPr lang="en-IN" dirty="0" smtClean="0"/>
              <a:t>	    </a:t>
            </a:r>
          </a:p>
          <a:p>
            <a:pPr>
              <a:buNone/>
            </a:pPr>
            <a:r>
              <a:rPr lang="en-IN" dirty="0" smtClean="0"/>
              <a:t>	   }</a:t>
            </a:r>
          </a:p>
          <a:p>
            <a:pPr>
              <a:buNone/>
            </a:pPr>
            <a:r>
              <a:rPr lang="en-IN" dirty="0" smtClean="0"/>
              <a:t>	     </a:t>
            </a:r>
          </a:p>
          <a:p>
            <a:pPr>
              <a:buNone/>
            </a:pPr>
            <a:r>
              <a:rPr lang="en-IN" dirty="0" smtClean="0"/>
              <a:t>	   </a:t>
            </a:r>
            <a:r>
              <a:rPr lang="en-IN" dirty="0" err="1" smtClean="0"/>
              <a:t>System.out.println</a:t>
            </a:r>
            <a:r>
              <a:rPr lang="en-IN" dirty="0" smtClean="0"/>
              <a:t>("you scored "+marks);</a:t>
            </a:r>
          </a:p>
          <a:p>
            <a:pPr>
              <a:buNone/>
            </a:pPr>
            <a:r>
              <a:rPr lang="en-IN" dirty="0" smtClean="0"/>
              <a:t>	  }</a:t>
            </a:r>
          </a:p>
          <a:p>
            <a:pPr>
              <a:buNone/>
            </a:pPr>
            <a:r>
              <a:rPr lang="en-IN" dirty="0" smtClean="0"/>
              <a:t>	  } }</a:t>
            </a:r>
          </a:p>
          <a:p>
            <a:pPr>
              <a:buNone/>
            </a:pPr>
            <a:r>
              <a:rPr lang="en-IN" dirty="0" smtClean="0"/>
              <a:t>	  catch(Exception e)</a:t>
            </a:r>
          </a:p>
          <a:p>
            <a:pPr>
              <a:buNone/>
            </a:pPr>
            <a:r>
              <a:rPr lang="en-IN" dirty="0" smtClean="0"/>
              <a:t>	  {</a:t>
            </a:r>
          </a:p>
          <a:p>
            <a:pPr>
              <a:buNone/>
            </a:pPr>
            <a:r>
              <a:rPr lang="en-IN" dirty="0" err="1" smtClean="0"/>
              <a:t>e.printStackTrace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	  } }</a:t>
            </a:r>
          </a:p>
          <a:p>
            <a:pPr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PROJECT 2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348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JAVA PROJECTS  </vt:lpstr>
      <vt:lpstr>OBJECTIVES</vt:lpstr>
      <vt:lpstr>FEATURES</vt:lpstr>
      <vt:lpstr>DATABASE</vt:lpstr>
      <vt:lpstr>CODE</vt:lpstr>
      <vt:lpstr>Slide 6</vt:lpstr>
      <vt:lpstr>Slide 7</vt:lpstr>
      <vt:lpstr>Slide 8</vt:lpstr>
      <vt:lpstr>PROJECT 2</vt:lpstr>
      <vt:lpstr>OBJECTIVES</vt:lpstr>
      <vt:lpstr>FEATURES</vt:lpstr>
      <vt:lpstr>DATABASE</vt:lpstr>
      <vt:lpstr>CODE</vt:lpstr>
      <vt:lpstr>Slide 14</vt:lpstr>
      <vt:lpstr>Slide 15</vt:lpstr>
      <vt:lpstr>Slide 16</vt:lpstr>
      <vt:lpstr>PROJECT 3</vt:lpstr>
      <vt:lpstr>OBJECTIVES</vt:lpstr>
      <vt:lpstr>FEATURES</vt:lpstr>
      <vt:lpstr>DATABASE</vt:lpstr>
      <vt:lpstr>CODE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acer</dc:creator>
  <cp:lastModifiedBy>acer</cp:lastModifiedBy>
  <cp:revision>10</cp:revision>
  <dcterms:created xsi:type="dcterms:W3CDTF">2019-08-13T17:04:18Z</dcterms:created>
  <dcterms:modified xsi:type="dcterms:W3CDTF">2019-08-13T17:42:24Z</dcterms:modified>
</cp:coreProperties>
</file>