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27BECF-3F07-4217-8317-856E8CBADF88}">
          <p14:sldIdLst>
            <p14:sldId id="256"/>
          </p14:sldIdLst>
        </p14:section>
        <p14:section name="Untitled Section" id="{55605E38-8745-452D-9D70-33C5DA2CDEB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2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3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3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3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7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7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1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8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512F-9393-47B8-843A-4B5A3A230D1D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FBB6-0D11-4A91-9762-60D1752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9024730" cy="886032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Summary of the project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957" y="1773237"/>
            <a:ext cx="9349408" cy="45480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The scope of the project is to create student </a:t>
            </a:r>
            <a:r>
              <a:rPr lang="en-IN" dirty="0" err="1" smtClean="0"/>
              <a:t>i</a:t>
            </a:r>
            <a:r>
              <a:rPr lang="en-IN" dirty="0" smtClean="0"/>
              <a:t>-card. He /she have to put their details on it and can create their user id. Student can add their demographic information in it.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So automation test case is all about automating this functionalities. Idea is to create all the process into the cypress.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It covers all the functional tests as well as give the result for that. Also it covers all the negative test cases that should not  allow user to do.</a:t>
            </a:r>
          </a:p>
          <a:p>
            <a:r>
              <a:rPr lang="en-IN" sz="3600" dirty="0" smtClean="0"/>
              <a:t>Project Planning and Management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It created black box testing after tested most of the functional test cases.</a:t>
            </a:r>
          </a:p>
        </p:txBody>
      </p:sp>
    </p:spTree>
    <p:extLst>
      <p:ext uri="{BB962C8B-B14F-4D97-AF65-F5344CB8AC3E}">
        <p14:creationId xmlns:p14="http://schemas.microsoft.com/office/powerpoint/2010/main" val="136110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Registered students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2" y="1825625"/>
            <a:ext cx="8941555" cy="4351338"/>
          </a:xfrm>
        </p:spPr>
      </p:pic>
    </p:spTree>
    <p:extLst>
      <p:ext uri="{BB962C8B-B14F-4D97-AF65-F5344CB8AC3E}">
        <p14:creationId xmlns:p14="http://schemas.microsoft.com/office/powerpoint/2010/main" val="172438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Student Card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53" y="1810635"/>
            <a:ext cx="8006293" cy="4351338"/>
          </a:xfrm>
        </p:spPr>
      </p:pic>
    </p:spTree>
    <p:extLst>
      <p:ext uri="{BB962C8B-B14F-4D97-AF65-F5344CB8AC3E}">
        <p14:creationId xmlns:p14="http://schemas.microsoft.com/office/powerpoint/2010/main" val="32457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Project coding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Used cypress for the creation of the first level test case and eclipse into the tool for the coding.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Used PHP for the coding the business logic </a:t>
            </a:r>
          </a:p>
        </p:txBody>
      </p:sp>
    </p:spTree>
    <p:extLst>
      <p:ext uri="{BB962C8B-B14F-4D97-AF65-F5344CB8AC3E}">
        <p14:creationId xmlns:p14="http://schemas.microsoft.com/office/powerpoint/2010/main" val="420761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Coding  with PHP using SDLC and automation with cypress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Coded Project with SDLC process and followed water fall life cycle since  agile is not possible with small project.</a:t>
            </a:r>
          </a:p>
          <a:p>
            <a:r>
              <a:rPr lang="en-IN" dirty="0" smtClean="0"/>
              <a:t>Tested Project with the automation software and with manual test cases.</a:t>
            </a:r>
          </a:p>
          <a:p>
            <a:r>
              <a:rPr lang="en-IN" dirty="0" smtClean="0"/>
              <a:t>Created  all the negative test cases and executed with cypress and manually too.</a:t>
            </a:r>
          </a:p>
        </p:txBody>
      </p:sp>
    </p:spTree>
    <p:extLst>
      <p:ext uri="{BB962C8B-B14F-4D97-AF65-F5344CB8AC3E}">
        <p14:creationId xmlns:p14="http://schemas.microsoft.com/office/powerpoint/2010/main" val="194014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Add Student page Screenshot.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047" y="1825625"/>
            <a:ext cx="85116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2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List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03" y="1825625"/>
            <a:ext cx="8901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 page 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984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4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card screenshot generated by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351" y="1825625"/>
            <a:ext cx="95487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2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cases</a:t>
            </a:r>
            <a:br>
              <a:rPr lang="en-IN" dirty="0" smtClean="0"/>
            </a:br>
            <a:r>
              <a:rPr lang="en-IN" dirty="0" smtClean="0"/>
              <a:t>Check validations - Passed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25" y="1915566"/>
            <a:ext cx="8049550" cy="4351338"/>
          </a:xfrm>
        </p:spPr>
      </p:pic>
    </p:spTree>
    <p:extLst>
      <p:ext uri="{BB962C8B-B14F-4D97-AF65-F5344CB8AC3E}">
        <p14:creationId xmlns:p14="http://schemas.microsoft.com/office/powerpoint/2010/main" val="186785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Updated student info - Passed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00" y="2005507"/>
            <a:ext cx="7962199" cy="4351338"/>
          </a:xfrm>
        </p:spPr>
      </p:pic>
    </p:spTree>
    <p:extLst>
      <p:ext uri="{BB962C8B-B14F-4D97-AF65-F5344CB8AC3E}">
        <p14:creationId xmlns:p14="http://schemas.microsoft.com/office/powerpoint/2010/main" val="262305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228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Summary of the project</vt:lpstr>
      <vt:lpstr>Project coding</vt:lpstr>
      <vt:lpstr>Project Coding  with PHP using SDLC and automation with cypress </vt:lpstr>
      <vt:lpstr>Project Add Student page Screenshot.</vt:lpstr>
      <vt:lpstr>Student List page</vt:lpstr>
      <vt:lpstr>Edit page screenshot</vt:lpstr>
      <vt:lpstr>Student card screenshot generated by Project</vt:lpstr>
      <vt:lpstr>Test cases Check validations - Passed</vt:lpstr>
      <vt:lpstr>Updated student info - Passed</vt:lpstr>
      <vt:lpstr>Registered students</vt:lpstr>
      <vt:lpstr>Display Student Card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project</dc:title>
  <dc:creator>DELL</dc:creator>
  <cp:lastModifiedBy>DELL</cp:lastModifiedBy>
  <cp:revision>8</cp:revision>
  <dcterms:created xsi:type="dcterms:W3CDTF">2019-06-03T16:53:58Z</dcterms:created>
  <dcterms:modified xsi:type="dcterms:W3CDTF">2019-06-03T18:36:52Z</dcterms:modified>
</cp:coreProperties>
</file>