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0E6797-CA6E-4286-B234-11881A79BFEC}">
  <a:tblStyle styleId="{4D0E6797-CA6E-4286-B234-11881A79BF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5cbd1fb8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5cbd1fb8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5cbd1fb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5cbd1fb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5cbd1fb8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5cbd1fb8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5cbd1fb8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5cbd1fb8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cbd1fb8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5cbd1fb8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5cbd1fb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5cbd1fb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5cbd1fb8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5cbd1fb8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5cbd1fb8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5cbd1fb8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5cbd1fb8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5cbd1fb8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5cbd1fb8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5cbd1fb8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5cbd1fb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5cbd1fb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5cbd1fb8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5cbd1fb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5cbd1fb8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5cbd1fb8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5cbd1fb8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5cbd1fb8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hyperlink" Target="http://travel.trade.gov/view/m-2015-O-001/index.html" TargetMode="External"/><Relationship Id="rId8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hyperlink" Target="http://travel.trade.gov/view/m-2015-O-001/index.html" TargetMode="External"/><Relationship Id="rId8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hyperlink" Target="http://travel.trade.gov/view/m-2015-O-001/index.html" TargetMode="External"/><Relationship Id="rId8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hyperlink" Target="http://travel.trade.gov/view/m-2015-O-001/index.html" TargetMode="External"/><Relationship Id="rId8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hyperlink" Target="http://travel.trade.gov/view/m-2015-O-001/index.html" TargetMode="External"/><Relationship Id="rId8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hyperlink" Target="http://travel.trade.gov/view/m-2015-O-001/index.html" TargetMode="External"/><Relationship Id="rId8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hyperlink" Target="http://travel.trade.gov/view/m-2015-O-001/index.html" TargetMode="External"/><Relationship Id="rId8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hyperlink" Target="http://travel.trade.gov/view/m-2015-O-001/index.html" TargetMode="External"/><Relationship Id="rId8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hyperlink" Target="http://travel.trade.gov/view/m-2015-O-001/index.html" TargetMode="External"/><Relationship Id="rId8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hyperlink" Target="http://travel.trade.gov/view/m-2015-O-001/index.html" TargetMode="External"/><Relationship Id="rId8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hyperlink" Target="http://travel.trade.gov/view/m-2015-O-001/index.html" TargetMode="External"/><Relationship Id="rId8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Management System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project  by HARMAN,AKASH &amp; Surya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7088" l="0" r="0" t="7088"/>
          <a:stretch/>
        </p:blipFill>
        <p:spPr>
          <a:xfrm>
            <a:off x="0" y="0"/>
            <a:ext cx="914399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4294967295" type="body"/>
          </p:nvPr>
        </p:nvSpPr>
        <p:spPr>
          <a:xfrm>
            <a:off x="481300" y="529650"/>
            <a:ext cx="84015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5"/>
                </a:solidFill>
              </a:rPr>
              <a:t>DISPLAY THE AVERAGE BALANCE OF ALL ACCOUNT</a:t>
            </a:r>
            <a:endParaRPr b="1" sz="25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FF0000"/>
                </a:highlight>
              </a:rPr>
              <a:t>This is used by bank </a:t>
            </a:r>
            <a:r>
              <a:rPr lang="en">
                <a:solidFill>
                  <a:schemeClr val="lt1"/>
                </a:solidFill>
                <a:highlight>
                  <a:srgbClr val="FF0000"/>
                </a:highlight>
              </a:rPr>
              <a:t>administration</a:t>
            </a:r>
            <a:r>
              <a:rPr lang="en">
                <a:solidFill>
                  <a:schemeClr val="lt1"/>
                </a:solidFill>
                <a:highlight>
                  <a:srgbClr val="FF0000"/>
                </a:highlight>
              </a:rPr>
              <a:t> to check average worth of clients</a:t>
            </a:r>
            <a:endParaRPr>
              <a:solidFill>
                <a:schemeClr val="lt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5"/>
                </a:solidFill>
              </a:rPr>
              <a:t>DISPLAY THE TOTAL BALANCE VALUE  OF ALL THE ACCOUNT</a:t>
            </a:r>
            <a:endParaRPr b="1" sz="25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FF0000"/>
                </a:highlight>
              </a:rPr>
              <a:t>This is used by administration to to check cash value of the bank,and performance of bank, and acquisition of bank.</a:t>
            </a:r>
            <a:endParaRPr b="1" sz="2500">
              <a:solidFill>
                <a:schemeClr val="accent5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2453" r="2453" t="0"/>
          <a:stretch/>
        </p:blipFill>
        <p:spPr>
          <a:xfrm>
            <a:off x="273475" y="287591"/>
            <a:ext cx="4033800" cy="424201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TRANSACTION HISTORY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System allows to users to check statement of the account.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7777" l="0" r="0" t="777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type="title"/>
          </p:nvPr>
        </p:nvSpPr>
        <p:spPr>
          <a:xfrm>
            <a:off x="852000" y="820425"/>
            <a:ext cx="75657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    </a:t>
            </a:r>
            <a:r>
              <a:rPr lang="en" sz="4200">
                <a:solidFill>
                  <a:srgbClr val="FF9900"/>
                </a:solidFill>
              </a:rPr>
              <a:t>     </a:t>
            </a:r>
            <a:r>
              <a:rPr lang="en">
                <a:solidFill>
                  <a:srgbClr val="FF9900"/>
                </a:solidFill>
              </a:rPr>
              <a:t>SNAPSHOTS</a:t>
            </a:r>
            <a:endParaRPr sz="4200">
              <a:solidFill>
                <a:srgbClr val="FF9900"/>
              </a:solidFill>
            </a:endParaRPr>
          </a:p>
        </p:txBody>
      </p:sp>
      <p:pic>
        <p:nvPicPr>
          <p:cNvPr descr="Piece of duct tape sticking a note to the slide" id="147" name="Google Shape;147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6358">
            <a:off x="7289884" y="2376143"/>
            <a:ext cx="1119416" cy="40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25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56" name="Google Shape;156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57" name="Google Shape;157;p25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When a number is too large or too small to easily comprehend, clarify it with a comparison to something familiar.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59" name="Google Shape;159;p2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travel.trade.gov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500" y="652400"/>
            <a:ext cx="8878500" cy="42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583775" y="78900"/>
            <a:ext cx="7383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HOME PAGE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70" name="Google Shape;17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71" name="Google Shape;171;p26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When a number is too large or too small to easily comprehend, clarify it with a comparison to something familiar.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73" name="Google Shape;173;p2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travel.trade.gov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583775" y="78900"/>
            <a:ext cx="7383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HOME PAGE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652500"/>
            <a:ext cx="9143999" cy="4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84" name="Google Shape;18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85" name="Google Shape;185;p27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When a number is too large or too small to easily comprehend, clarify it with a comparison to something familiar.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87" name="Google Shape;187;p2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travel.trade.gov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8">
            <a:alphaModFix/>
          </a:blip>
          <a:srcRect b="4898" l="0" r="0" t="4898"/>
          <a:stretch/>
        </p:blipFill>
        <p:spPr>
          <a:xfrm>
            <a:off x="265500" y="652400"/>
            <a:ext cx="8878500" cy="42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583775" y="78900"/>
            <a:ext cx="7383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CREATING AN ACCOUNT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98" name="Google Shape;198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99" name="Google Shape;199;p28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When a number is too large or too small to easily comprehend, clarify it with a comparison to something familiar.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01" name="Google Shape;201;p2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travel.trade.gov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83775" y="78900"/>
            <a:ext cx="7383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CREATING AN ACCOUNT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875" y="552225"/>
            <a:ext cx="8377925" cy="43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212" name="Google Shape;212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13" name="Google Shape;213;p29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When a number is too large or too small to easily comprehend, clarify it with a comparison to something familiar.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15" name="Google Shape;215;p2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travel.trade.gov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8">
            <a:alphaModFix/>
          </a:blip>
          <a:srcRect b="3866" l="0" r="0" t="3857"/>
          <a:stretch/>
        </p:blipFill>
        <p:spPr>
          <a:xfrm>
            <a:off x="265500" y="652400"/>
            <a:ext cx="8878500" cy="42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583775" y="78900"/>
            <a:ext cx="7383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DELETING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 ACCOUNT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30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226" name="Google Shape;22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27" name="Google Shape;227;p30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When a number is too large or too small to easily comprehend, clarify it with a comparison to something familiar.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29" name="Google Shape;229;p3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travel.trade.gov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8">
            <a:alphaModFix/>
          </a:blip>
          <a:srcRect b="11389" l="0" r="0" t="11389"/>
          <a:stretch/>
        </p:blipFill>
        <p:spPr>
          <a:xfrm>
            <a:off x="265500" y="652400"/>
            <a:ext cx="8878499" cy="42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583775" y="78900"/>
            <a:ext cx="7383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ACCOUNT INFORMATION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31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240" name="Google Shape;240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41" name="Google Shape;241;p31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3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When a number is too large or too small to easily comprehend, clarify it with a comparison to something familiar.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43" name="Google Shape;243;p3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travel.trade.gov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8">
            <a:alphaModFix/>
          </a:blip>
          <a:srcRect b="6255" l="0" r="0" t="6255"/>
          <a:stretch/>
        </p:blipFill>
        <p:spPr>
          <a:xfrm>
            <a:off x="265500" y="652400"/>
            <a:ext cx="8878499" cy="42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/>
        </p:nvSpPr>
        <p:spPr>
          <a:xfrm>
            <a:off x="583775" y="78900"/>
            <a:ext cx="7383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DEPOSIT AMOUNT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Aim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 develop a bank management system for solving financial applications of a customer in banking environment in order to nurture the needs of an end banking user by providing various ways to perform banking tasks.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29563" r="29558" t="0"/>
          <a:stretch/>
        </p:blipFill>
        <p:spPr>
          <a:xfrm>
            <a:off x="7343776" y="2804500"/>
            <a:ext cx="1572276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32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254" name="Google Shape;254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55" name="Google Shape;255;p32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32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When a number is too large or too small to easily comprehend, clarify it with a comparison to something familiar.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57" name="Google Shape;257;p32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travel.trade.gov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8">
            <a:alphaModFix/>
          </a:blip>
          <a:srcRect b="12235" l="0" r="0" t="12235"/>
          <a:stretch/>
        </p:blipFill>
        <p:spPr>
          <a:xfrm>
            <a:off x="265500" y="652400"/>
            <a:ext cx="8878499" cy="42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/>
        </p:nvSpPr>
        <p:spPr>
          <a:xfrm>
            <a:off x="583775" y="78900"/>
            <a:ext cx="7383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WITHDRAWAL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FROM ACCOUNT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2064150" y="943525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583775" y="78900"/>
            <a:ext cx="7383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DISPLAY ALL OPEN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ACCOUNTS IN BANK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00" y="652500"/>
            <a:ext cx="8938900" cy="42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4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34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274" name="Google Shape;274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75" name="Google Shape;275;p34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3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When a number is too large or too small to easily comprehend, clarify it with a comparison to something familiar.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77" name="Google Shape;277;p34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travel.trade.gov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100" y="2090750"/>
            <a:ext cx="8889900" cy="25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/>
        </p:nvSpPr>
        <p:spPr>
          <a:xfrm>
            <a:off x="-267850" y="1830200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283100" y="440650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DISPlLAY THE AVERAGE  BALANCE OF ALL ACCOUNT IN  THE BANK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2064150" y="943525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583775" y="78900"/>
            <a:ext cx="73839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DISPLAY ALL OPEN  ACCOUNTS IN BANK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00" y="652500"/>
            <a:ext cx="8938900" cy="42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6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3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295" name="Google Shape;29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96" name="Google Shape;296;p36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3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When a number is too large or too small to easily comprehend, clarify it with a comparison to something familiar.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98" name="Google Shape;298;p3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travel.trade.gov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100" y="2090750"/>
            <a:ext cx="8889900" cy="25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 txBox="1"/>
          <p:nvPr/>
        </p:nvSpPr>
        <p:spPr>
          <a:xfrm>
            <a:off x="662650" y="67842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ISPLAY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THE AVERAGE  BALANCE OF ALL ACCOUNT IN  THE BANK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7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3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308" name="Google Shape;308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309" name="Google Shape;309;p37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3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When a number is too large or too small to easily comprehend, clarify it with a comparison to something familiar.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11" name="Google Shape;311;p3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travel.trade.gov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662650" y="67842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DISPLAY THE TOTAL  BALANCE OF ALL ACCOUNT IN  THE BANK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687925"/>
            <a:ext cx="8713850" cy="22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8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8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/>
        </p:nvSpPr>
        <p:spPr>
          <a:xfrm>
            <a:off x="662650" y="67842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DISPLAY THE TRANSACTION HISTORY OF AN  ACCOUNT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475" y="1297750"/>
            <a:ext cx="8683050" cy="37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9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9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/>
          <p:nvPr/>
        </p:nvSpPr>
        <p:spPr>
          <a:xfrm>
            <a:off x="898950" y="440650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LOGOUT FROM SYSTEM BY ENTERING NO 10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67800"/>
            <a:ext cx="8277625" cy="40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Milestones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335" name="Google Shape;335;p40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{4D0E6797-CA6E-4286-B234-11881A79BFEC}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 November 2020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December 2020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336" name="Google Shape;336;p40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37" name="Google Shape;337;p40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23 NOVEMBER</a:t>
            </a:r>
            <a:r>
              <a:rPr lang="en" sz="1800">
                <a:solidFill>
                  <a:schemeClr val="dk1"/>
                </a:solidFill>
              </a:rPr>
              <a:t> 2020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38" name="Google Shape;338;p40"/>
          <p:cNvSpPr txBox="1"/>
          <p:nvPr>
            <p:ph idx="4294967295" type="body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REQUIREMENT GATHERING, MODULES TO BE USED LIKE STRU</a:t>
            </a:r>
            <a:r>
              <a:rPr lang="en" sz="1400"/>
              <a:t>CT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9" name="Google Shape;339;p40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30 NOV 2020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40" name="Google Shape;340;p40"/>
          <p:cNvSpPr txBox="1"/>
          <p:nvPr>
            <p:ph idx="4294967295" type="body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Translate logics  TO </a:t>
            </a:r>
            <a:r>
              <a:rPr lang="en" sz="1400"/>
              <a:t>programming</a:t>
            </a:r>
            <a:r>
              <a:rPr lang="en" sz="1400"/>
              <a:t> language</a:t>
            </a:r>
            <a:endParaRPr sz="1400"/>
          </a:p>
        </p:txBody>
      </p:sp>
      <p:sp>
        <p:nvSpPr>
          <p:cNvPr id="341" name="Google Shape;341;p40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 December 2020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2" name="Google Shape;342;p40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Prototype build, </a:t>
            </a:r>
            <a:r>
              <a:rPr lang="en" sz="1400"/>
              <a:t>validation</a:t>
            </a:r>
            <a:r>
              <a:rPr lang="en" sz="1400"/>
              <a:t> and fixing some logics that cause </a:t>
            </a:r>
            <a:r>
              <a:rPr lang="en" sz="1400"/>
              <a:t>errors</a:t>
            </a:r>
            <a:endParaRPr sz="1400"/>
          </a:p>
        </p:txBody>
      </p:sp>
      <p:sp>
        <p:nvSpPr>
          <p:cNvPr id="343" name="Google Shape;343;p40"/>
          <p:cNvSpPr txBox="1"/>
          <p:nvPr>
            <p:ph type="title"/>
          </p:nvPr>
        </p:nvSpPr>
        <p:spPr>
          <a:xfrm>
            <a:off x="6168922" y="37945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 December 2020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4" name="Google Shape;344;p40"/>
          <p:cNvSpPr txBox="1"/>
          <p:nvPr>
            <p:ph idx="4294967295" type="body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Project build. Did some documentation.</a:t>
            </a:r>
            <a:endParaRPr sz="1400"/>
          </a:p>
        </p:txBody>
      </p:sp>
      <p:cxnSp>
        <p:nvCxnSpPr>
          <p:cNvPr id="345" name="Google Shape;345;p40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6" name="Google Shape;346;p40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7" name="Google Shape;347;p40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353" name="Google Shape;353;p4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1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5" name="Google Shape;355;p41"/>
          <p:cNvPicPr preferRelativeResize="0"/>
          <p:nvPr/>
        </p:nvPicPr>
        <p:blipFill rotWithShape="1">
          <a:blip r:embed="rId5">
            <a:alphaModFix/>
          </a:blip>
          <a:srcRect b="0" l="29558" r="29563" t="0"/>
          <a:stretch/>
        </p:blipFill>
        <p:spPr>
          <a:xfrm>
            <a:off x="7306925" y="3256775"/>
            <a:ext cx="1733649" cy="15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Problem Description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The bank management system is an application for maintaining a person’s account in a bank. The system provides the access to the customer to create an account, deposit/withdraw the cash from his account, also to view reports of all accounts present. The following presentation provides the specification for the system.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120875"/>
            <a:ext cx="8631600" cy="4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Char char="●"/>
            </a:pPr>
            <a:r>
              <a:rPr lang="en" sz="4000">
                <a:solidFill>
                  <a:schemeClr val="accent5"/>
                </a:solidFill>
              </a:rPr>
              <a:t>Provide flexibility  </a:t>
            </a:r>
            <a:endParaRPr sz="4000">
              <a:solidFill>
                <a:schemeClr val="accent5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Char char="●"/>
            </a:pPr>
            <a:r>
              <a:rPr lang="en" sz="4000">
                <a:solidFill>
                  <a:schemeClr val="accent5"/>
                </a:solidFill>
              </a:rPr>
              <a:t>F</a:t>
            </a:r>
            <a:r>
              <a:rPr lang="en" sz="4000">
                <a:solidFill>
                  <a:schemeClr val="accent5"/>
                </a:solidFill>
              </a:rPr>
              <a:t>or better performance.  </a:t>
            </a:r>
            <a:endParaRPr sz="4000">
              <a:solidFill>
                <a:schemeClr val="accent5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Char char="●"/>
            </a:pPr>
            <a:r>
              <a:rPr lang="en" sz="4000">
                <a:solidFill>
                  <a:schemeClr val="accent5"/>
                </a:solidFill>
              </a:rPr>
              <a:t>Reducing man power. </a:t>
            </a:r>
            <a:endParaRPr sz="4000">
              <a:solidFill>
                <a:schemeClr val="accent5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Char char="●"/>
            </a:pPr>
            <a:r>
              <a:rPr lang="en" sz="4000">
                <a:solidFill>
                  <a:schemeClr val="accent5"/>
                </a:solidFill>
              </a:rPr>
              <a:t>For doing work more accurately.  Faster performance.</a:t>
            </a:r>
            <a:endParaRPr sz="4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LANGUAGE USED: C++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C++ CODE USED FOR BANKING MANAGEMENT SYSTEM, INCLUDES STRUCTURE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554725" y="80600"/>
            <a:ext cx="40452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MODULES</a:t>
            </a:r>
            <a:endParaRPr sz="4200">
              <a:solidFill>
                <a:schemeClr val="dk2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4946" r="4946" t="0"/>
          <a:stretch/>
        </p:blipFill>
        <p:spPr>
          <a:xfrm>
            <a:off x="4717500" y="0"/>
            <a:ext cx="4426500" cy="48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42000" y="725775"/>
            <a:ext cx="69579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</a:rPr>
              <a:t>NEW ACCOUNT:</a:t>
            </a:r>
            <a:endParaRPr b="1" sz="2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Opens a new account for the user by accepting input such as given name, family name , intial amount to be deposit.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94675" y="980400"/>
            <a:ext cx="8772000" cy="3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200" u="sng">
                <a:solidFill>
                  <a:schemeClr val="dk1"/>
                </a:solidFill>
              </a:rPr>
              <a:t>DEPOSIT AMOUNT</a:t>
            </a:r>
            <a:endParaRPr b="1" sz="3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CCCCCC"/>
                </a:highlight>
              </a:rPr>
              <a:t>Provides options to deposit amount from the given account number .</a:t>
            </a:r>
            <a:endParaRPr b="1" sz="24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200" u="sng">
                <a:solidFill>
                  <a:schemeClr val="dk1"/>
                </a:solidFill>
              </a:rPr>
              <a:t>WITHDRAW</a:t>
            </a:r>
            <a:endParaRPr b="1" sz="3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 </a:t>
            </a:r>
            <a:r>
              <a:rPr b="1" lang="en" sz="2700">
                <a:solidFill>
                  <a:srgbClr val="000000"/>
                </a:solidFill>
              </a:rPr>
              <a:t>Provides options to withdraw amount from the given account number.</a:t>
            </a:r>
            <a:r>
              <a:rPr b="1" lang="en" sz="3200">
                <a:solidFill>
                  <a:srgbClr val="000000"/>
                </a:solidFill>
              </a:rPr>
              <a:t> 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0000"/>
                </a:solidFill>
              </a:rPr>
              <a:t>.</a:t>
            </a:r>
            <a:r>
              <a:rPr b="1" lang="en" sz="30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BALANCE ENQUIRY </a:t>
            </a:r>
            <a:endParaRPr b="1" sz="3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00000"/>
                </a:solidFill>
              </a:rPr>
              <a:t>Displays the list of a customer’s account details comprising of account number, name and balance amount.</a:t>
            </a:r>
            <a:r>
              <a:rPr b="1" lang="en" sz="30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20862" l="1729" r="0" t="6746"/>
          <a:stretch/>
        </p:blipFill>
        <p:spPr>
          <a:xfrm>
            <a:off x="4488725" y="0"/>
            <a:ext cx="4655272" cy="5143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0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8" name="Google Shape;11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9" name="Google Shape;119;p20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If one example isn’t sufficient to help people understand the breadth of yo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ur ide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a, pick a couple of examples.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1" name="Google Shape;121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DISPLAY THE LIST OF ALL CLIENTS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Displays the list of all customer’s account details comprising of account number, .</a:t>
            </a: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