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59"/>
    <a:srgbClr val="D2DF24"/>
    <a:srgbClr val="BBCB27"/>
    <a:srgbClr val="158F7E"/>
    <a:srgbClr val="95013D"/>
    <a:srgbClr val="8D1B3D"/>
    <a:srgbClr val="218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4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EE0C8-2C74-E84F-8EAB-2DDF4311D6A5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D327C-637E-7240-85AA-FDE234E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5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19100" y="2795002"/>
            <a:ext cx="7931943" cy="857366"/>
          </a:xfrm>
          <a:prstGeom prst="rect">
            <a:avLst/>
          </a:prstGeom>
        </p:spPr>
        <p:txBody>
          <a:bodyPr anchor="t"/>
          <a:lstStyle>
            <a:lvl1pPr algn="l">
              <a:defRPr sz="54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9099" y="3833852"/>
            <a:ext cx="7931945" cy="45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rgbClr val="BBCB27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By Presenter’s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9" y="178350"/>
            <a:ext cx="2277597" cy="994315"/>
          </a:xfrm>
          <a:prstGeom prst="rect">
            <a:avLst/>
          </a:prstGeom>
        </p:spPr>
      </p:pic>
      <p:sp>
        <p:nvSpPr>
          <p:cNvPr id="16" name="Chevron 15"/>
          <p:cNvSpPr/>
          <p:nvPr userDrawn="1"/>
        </p:nvSpPr>
        <p:spPr>
          <a:xfrm>
            <a:off x="6815936" y="0"/>
            <a:ext cx="5026413" cy="6858000"/>
          </a:xfrm>
          <a:prstGeom prst="chevron">
            <a:avLst/>
          </a:prstGeom>
          <a:solidFill>
            <a:srgbClr val="BBCB27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 userDrawn="1"/>
        </p:nvSpPr>
        <p:spPr>
          <a:xfrm>
            <a:off x="7165587" y="0"/>
            <a:ext cx="5026413" cy="6858000"/>
          </a:xfrm>
          <a:prstGeom prst="chevron">
            <a:avLst/>
          </a:prstGeom>
          <a:solidFill>
            <a:srgbClr val="BBC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5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19101" y="2795002"/>
            <a:ext cx="6426972" cy="857366"/>
          </a:xfrm>
          <a:prstGeom prst="rect">
            <a:avLst/>
          </a:prstGeom>
        </p:spPr>
        <p:txBody>
          <a:bodyPr anchor="t"/>
          <a:lstStyle>
            <a:lvl1pPr algn="l">
              <a:defRPr sz="48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Chevron 11"/>
          <p:cNvSpPr/>
          <p:nvPr userDrawn="1"/>
        </p:nvSpPr>
        <p:spPr>
          <a:xfrm>
            <a:off x="5546757" y="0"/>
            <a:ext cx="5026413" cy="6858000"/>
          </a:xfrm>
          <a:prstGeom prst="chevron">
            <a:avLst/>
          </a:prstGeom>
          <a:solidFill>
            <a:srgbClr val="BBC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9100" y="3741992"/>
            <a:ext cx="6426974" cy="45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BBCB27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By Presenter’s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9" y="178350"/>
            <a:ext cx="2277597" cy="994315"/>
          </a:xfrm>
          <a:prstGeom prst="rect">
            <a:avLst/>
          </a:prstGeom>
        </p:spPr>
      </p:pic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812404" y="0"/>
            <a:ext cx="6379596" cy="6858000"/>
          </a:xfrm>
          <a:custGeom>
            <a:avLst/>
            <a:gdLst>
              <a:gd name="connsiteX0" fmla="*/ 0 w 3859033"/>
              <a:gd name="connsiteY0" fmla="*/ 0 h 6858001"/>
              <a:gd name="connsiteX1" fmla="*/ 3859033 w 3859033"/>
              <a:gd name="connsiteY1" fmla="*/ 0 h 6858001"/>
              <a:gd name="connsiteX2" fmla="*/ 3859033 w 3859033"/>
              <a:gd name="connsiteY2" fmla="*/ 6858001 h 6858001"/>
              <a:gd name="connsiteX3" fmla="*/ 0 w 3859033"/>
              <a:gd name="connsiteY3" fmla="*/ 6858001 h 6858001"/>
              <a:gd name="connsiteX4" fmla="*/ 0 w 3859033"/>
              <a:gd name="connsiteY4" fmla="*/ 0 h 6858001"/>
              <a:gd name="connsiteX0" fmla="*/ 0 w 3859033"/>
              <a:gd name="connsiteY0" fmla="*/ 0 h 6858001"/>
              <a:gd name="connsiteX1" fmla="*/ 3859033 w 3859033"/>
              <a:gd name="connsiteY1" fmla="*/ 0 h 6858001"/>
              <a:gd name="connsiteX2" fmla="*/ 3859033 w 3859033"/>
              <a:gd name="connsiteY2" fmla="*/ 6858001 h 6858001"/>
              <a:gd name="connsiteX3" fmla="*/ 0 w 3859033"/>
              <a:gd name="connsiteY3" fmla="*/ 6858001 h 6858001"/>
              <a:gd name="connsiteX4" fmla="*/ 0 w 3859033"/>
              <a:gd name="connsiteY4" fmla="*/ 3419062 h 6858001"/>
              <a:gd name="connsiteX5" fmla="*/ 0 w 3859033"/>
              <a:gd name="connsiteY5" fmla="*/ 0 h 6858001"/>
              <a:gd name="connsiteX0" fmla="*/ 0 w 3859033"/>
              <a:gd name="connsiteY0" fmla="*/ 0 h 6858001"/>
              <a:gd name="connsiteX1" fmla="*/ 3859033 w 3859033"/>
              <a:gd name="connsiteY1" fmla="*/ 0 h 6858001"/>
              <a:gd name="connsiteX2" fmla="*/ 3859033 w 3859033"/>
              <a:gd name="connsiteY2" fmla="*/ 6858001 h 6858001"/>
              <a:gd name="connsiteX3" fmla="*/ 0 w 3859033"/>
              <a:gd name="connsiteY3" fmla="*/ 6858001 h 6858001"/>
              <a:gd name="connsiteX4" fmla="*/ 389613 w 3859033"/>
              <a:gd name="connsiteY4" fmla="*/ 3419062 h 6858001"/>
              <a:gd name="connsiteX5" fmla="*/ 0 w 3859033"/>
              <a:gd name="connsiteY5" fmla="*/ 0 h 6858001"/>
              <a:gd name="connsiteX0" fmla="*/ 0 w 5465197"/>
              <a:gd name="connsiteY0" fmla="*/ 0 h 6858001"/>
              <a:gd name="connsiteX1" fmla="*/ 5465197 w 5465197"/>
              <a:gd name="connsiteY1" fmla="*/ 0 h 6858001"/>
              <a:gd name="connsiteX2" fmla="*/ 5465197 w 5465197"/>
              <a:gd name="connsiteY2" fmla="*/ 6858001 h 6858001"/>
              <a:gd name="connsiteX3" fmla="*/ 1606164 w 5465197"/>
              <a:gd name="connsiteY3" fmla="*/ 6858001 h 6858001"/>
              <a:gd name="connsiteX4" fmla="*/ 1995777 w 5465197"/>
              <a:gd name="connsiteY4" fmla="*/ 3419062 h 6858001"/>
              <a:gd name="connsiteX5" fmla="*/ 0 w 5465197"/>
              <a:gd name="connsiteY5" fmla="*/ 0 h 6858001"/>
              <a:gd name="connsiteX0" fmla="*/ 858740 w 6323937"/>
              <a:gd name="connsiteY0" fmla="*/ 0 h 6858001"/>
              <a:gd name="connsiteX1" fmla="*/ 6323937 w 6323937"/>
              <a:gd name="connsiteY1" fmla="*/ 0 h 6858001"/>
              <a:gd name="connsiteX2" fmla="*/ 6323937 w 6323937"/>
              <a:gd name="connsiteY2" fmla="*/ 6858001 h 6858001"/>
              <a:gd name="connsiteX3" fmla="*/ 0 w 6323937"/>
              <a:gd name="connsiteY3" fmla="*/ 6850050 h 6858001"/>
              <a:gd name="connsiteX4" fmla="*/ 2854517 w 6323937"/>
              <a:gd name="connsiteY4" fmla="*/ 3419062 h 6858001"/>
              <a:gd name="connsiteX5" fmla="*/ 858740 w 6323937"/>
              <a:gd name="connsiteY5" fmla="*/ 0 h 6858001"/>
              <a:gd name="connsiteX0" fmla="*/ 0 w 6371646"/>
              <a:gd name="connsiteY0" fmla="*/ 0 h 6858001"/>
              <a:gd name="connsiteX1" fmla="*/ 6371646 w 6371646"/>
              <a:gd name="connsiteY1" fmla="*/ 0 h 6858001"/>
              <a:gd name="connsiteX2" fmla="*/ 6371646 w 6371646"/>
              <a:gd name="connsiteY2" fmla="*/ 6858001 h 6858001"/>
              <a:gd name="connsiteX3" fmla="*/ 47709 w 6371646"/>
              <a:gd name="connsiteY3" fmla="*/ 6850050 h 6858001"/>
              <a:gd name="connsiteX4" fmla="*/ 2902226 w 6371646"/>
              <a:gd name="connsiteY4" fmla="*/ 3419062 h 6858001"/>
              <a:gd name="connsiteX5" fmla="*/ 0 w 6371646"/>
              <a:gd name="connsiteY5" fmla="*/ 0 h 6858001"/>
              <a:gd name="connsiteX0" fmla="*/ 0 w 6371646"/>
              <a:gd name="connsiteY0" fmla="*/ 0 h 6858001"/>
              <a:gd name="connsiteX1" fmla="*/ 6371646 w 6371646"/>
              <a:gd name="connsiteY1" fmla="*/ 0 h 6858001"/>
              <a:gd name="connsiteX2" fmla="*/ 6371646 w 6371646"/>
              <a:gd name="connsiteY2" fmla="*/ 6858001 h 6858001"/>
              <a:gd name="connsiteX3" fmla="*/ 47709 w 6371646"/>
              <a:gd name="connsiteY3" fmla="*/ 6850050 h 6858001"/>
              <a:gd name="connsiteX4" fmla="*/ 2512612 w 6371646"/>
              <a:gd name="connsiteY4" fmla="*/ 3419062 h 6858001"/>
              <a:gd name="connsiteX5" fmla="*/ 0 w 6371646"/>
              <a:gd name="connsiteY5" fmla="*/ 0 h 6858001"/>
              <a:gd name="connsiteX0" fmla="*/ 7950 w 6379596"/>
              <a:gd name="connsiteY0" fmla="*/ 0 h 6858001"/>
              <a:gd name="connsiteX1" fmla="*/ 6379596 w 6379596"/>
              <a:gd name="connsiteY1" fmla="*/ 0 h 6858001"/>
              <a:gd name="connsiteX2" fmla="*/ 6379596 w 6379596"/>
              <a:gd name="connsiteY2" fmla="*/ 6858001 h 6858001"/>
              <a:gd name="connsiteX3" fmla="*/ 0 w 6379596"/>
              <a:gd name="connsiteY3" fmla="*/ 6850050 h 6858001"/>
              <a:gd name="connsiteX4" fmla="*/ 2520562 w 6379596"/>
              <a:gd name="connsiteY4" fmla="*/ 3419062 h 6858001"/>
              <a:gd name="connsiteX5" fmla="*/ 7950 w 6379596"/>
              <a:gd name="connsiteY5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9596" h="6858001">
                <a:moveTo>
                  <a:pt x="7950" y="0"/>
                </a:moveTo>
                <a:lnTo>
                  <a:pt x="6379596" y="0"/>
                </a:lnTo>
                <a:lnTo>
                  <a:pt x="6379596" y="6858001"/>
                </a:lnTo>
                <a:lnTo>
                  <a:pt x="0" y="6850050"/>
                </a:lnTo>
                <a:lnTo>
                  <a:pt x="2520562" y="3419062"/>
                </a:lnTo>
                <a:lnTo>
                  <a:pt x="7950" y="0"/>
                </a:lnTo>
                <a:close/>
              </a:path>
            </a:pathLst>
          </a:custGeom>
          <a:solidFill>
            <a:schemeClr val="bg2"/>
          </a:solidFill>
          <a:effectLst/>
        </p:spPr>
        <p:txBody>
          <a:bodyPr/>
          <a:lstStyle>
            <a:lvl1pPr marL="0" indent="0" algn="ctr">
              <a:buNone/>
              <a:defRPr sz="1800">
                <a:solidFill>
                  <a:srgbClr val="006559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03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686925" cy="6858000"/>
          </a:xfrm>
          <a:custGeom>
            <a:avLst/>
            <a:gdLst>
              <a:gd name="connsiteX0" fmla="*/ 0 w 3859033"/>
              <a:gd name="connsiteY0" fmla="*/ 0 h 6858001"/>
              <a:gd name="connsiteX1" fmla="*/ 3859033 w 3859033"/>
              <a:gd name="connsiteY1" fmla="*/ 0 h 6858001"/>
              <a:gd name="connsiteX2" fmla="*/ 3859033 w 3859033"/>
              <a:gd name="connsiteY2" fmla="*/ 6858001 h 6858001"/>
              <a:gd name="connsiteX3" fmla="*/ 0 w 3859033"/>
              <a:gd name="connsiteY3" fmla="*/ 6858001 h 6858001"/>
              <a:gd name="connsiteX4" fmla="*/ 0 w 3859033"/>
              <a:gd name="connsiteY4" fmla="*/ 0 h 6858001"/>
              <a:gd name="connsiteX0" fmla="*/ 0 w 3859033"/>
              <a:gd name="connsiteY0" fmla="*/ 0 h 6858001"/>
              <a:gd name="connsiteX1" fmla="*/ 3859033 w 3859033"/>
              <a:gd name="connsiteY1" fmla="*/ 0 h 6858001"/>
              <a:gd name="connsiteX2" fmla="*/ 3859033 w 3859033"/>
              <a:gd name="connsiteY2" fmla="*/ 6858001 h 6858001"/>
              <a:gd name="connsiteX3" fmla="*/ 0 w 3859033"/>
              <a:gd name="connsiteY3" fmla="*/ 6858001 h 6858001"/>
              <a:gd name="connsiteX4" fmla="*/ 0 w 3859033"/>
              <a:gd name="connsiteY4" fmla="*/ 3419062 h 6858001"/>
              <a:gd name="connsiteX5" fmla="*/ 0 w 3859033"/>
              <a:gd name="connsiteY5" fmla="*/ 0 h 6858001"/>
              <a:gd name="connsiteX0" fmla="*/ 0 w 3859033"/>
              <a:gd name="connsiteY0" fmla="*/ 0 h 6858001"/>
              <a:gd name="connsiteX1" fmla="*/ 3859033 w 3859033"/>
              <a:gd name="connsiteY1" fmla="*/ 0 h 6858001"/>
              <a:gd name="connsiteX2" fmla="*/ 3859033 w 3859033"/>
              <a:gd name="connsiteY2" fmla="*/ 6858001 h 6858001"/>
              <a:gd name="connsiteX3" fmla="*/ 0 w 3859033"/>
              <a:gd name="connsiteY3" fmla="*/ 6858001 h 6858001"/>
              <a:gd name="connsiteX4" fmla="*/ 389613 w 3859033"/>
              <a:gd name="connsiteY4" fmla="*/ 3419062 h 6858001"/>
              <a:gd name="connsiteX5" fmla="*/ 0 w 3859033"/>
              <a:gd name="connsiteY5" fmla="*/ 0 h 6858001"/>
              <a:gd name="connsiteX0" fmla="*/ 0 w 5465197"/>
              <a:gd name="connsiteY0" fmla="*/ 0 h 6858001"/>
              <a:gd name="connsiteX1" fmla="*/ 5465197 w 5465197"/>
              <a:gd name="connsiteY1" fmla="*/ 0 h 6858001"/>
              <a:gd name="connsiteX2" fmla="*/ 5465197 w 5465197"/>
              <a:gd name="connsiteY2" fmla="*/ 6858001 h 6858001"/>
              <a:gd name="connsiteX3" fmla="*/ 1606164 w 5465197"/>
              <a:gd name="connsiteY3" fmla="*/ 6858001 h 6858001"/>
              <a:gd name="connsiteX4" fmla="*/ 1995777 w 5465197"/>
              <a:gd name="connsiteY4" fmla="*/ 3419062 h 6858001"/>
              <a:gd name="connsiteX5" fmla="*/ 0 w 5465197"/>
              <a:gd name="connsiteY5" fmla="*/ 0 h 6858001"/>
              <a:gd name="connsiteX0" fmla="*/ 858740 w 6323937"/>
              <a:gd name="connsiteY0" fmla="*/ 0 h 6858001"/>
              <a:gd name="connsiteX1" fmla="*/ 6323937 w 6323937"/>
              <a:gd name="connsiteY1" fmla="*/ 0 h 6858001"/>
              <a:gd name="connsiteX2" fmla="*/ 6323937 w 6323937"/>
              <a:gd name="connsiteY2" fmla="*/ 6858001 h 6858001"/>
              <a:gd name="connsiteX3" fmla="*/ 0 w 6323937"/>
              <a:gd name="connsiteY3" fmla="*/ 6850050 h 6858001"/>
              <a:gd name="connsiteX4" fmla="*/ 2854517 w 6323937"/>
              <a:gd name="connsiteY4" fmla="*/ 3419062 h 6858001"/>
              <a:gd name="connsiteX5" fmla="*/ 858740 w 6323937"/>
              <a:gd name="connsiteY5" fmla="*/ 0 h 6858001"/>
              <a:gd name="connsiteX0" fmla="*/ 0 w 6371646"/>
              <a:gd name="connsiteY0" fmla="*/ 0 h 6858001"/>
              <a:gd name="connsiteX1" fmla="*/ 6371646 w 6371646"/>
              <a:gd name="connsiteY1" fmla="*/ 0 h 6858001"/>
              <a:gd name="connsiteX2" fmla="*/ 6371646 w 6371646"/>
              <a:gd name="connsiteY2" fmla="*/ 6858001 h 6858001"/>
              <a:gd name="connsiteX3" fmla="*/ 47709 w 6371646"/>
              <a:gd name="connsiteY3" fmla="*/ 6850050 h 6858001"/>
              <a:gd name="connsiteX4" fmla="*/ 2902226 w 6371646"/>
              <a:gd name="connsiteY4" fmla="*/ 3419062 h 6858001"/>
              <a:gd name="connsiteX5" fmla="*/ 0 w 6371646"/>
              <a:gd name="connsiteY5" fmla="*/ 0 h 6858001"/>
              <a:gd name="connsiteX0" fmla="*/ 0 w 6371646"/>
              <a:gd name="connsiteY0" fmla="*/ 0 h 6858001"/>
              <a:gd name="connsiteX1" fmla="*/ 6371646 w 6371646"/>
              <a:gd name="connsiteY1" fmla="*/ 0 h 6858001"/>
              <a:gd name="connsiteX2" fmla="*/ 6371646 w 6371646"/>
              <a:gd name="connsiteY2" fmla="*/ 6858001 h 6858001"/>
              <a:gd name="connsiteX3" fmla="*/ 47709 w 6371646"/>
              <a:gd name="connsiteY3" fmla="*/ 6850050 h 6858001"/>
              <a:gd name="connsiteX4" fmla="*/ 2512612 w 6371646"/>
              <a:gd name="connsiteY4" fmla="*/ 3419062 h 6858001"/>
              <a:gd name="connsiteX5" fmla="*/ 0 w 6371646"/>
              <a:gd name="connsiteY5" fmla="*/ 0 h 6858001"/>
              <a:gd name="connsiteX0" fmla="*/ 7950 w 6379596"/>
              <a:gd name="connsiteY0" fmla="*/ 0 h 6858001"/>
              <a:gd name="connsiteX1" fmla="*/ 6379596 w 6379596"/>
              <a:gd name="connsiteY1" fmla="*/ 0 h 6858001"/>
              <a:gd name="connsiteX2" fmla="*/ 6379596 w 6379596"/>
              <a:gd name="connsiteY2" fmla="*/ 6858001 h 6858001"/>
              <a:gd name="connsiteX3" fmla="*/ 0 w 6379596"/>
              <a:gd name="connsiteY3" fmla="*/ 6850050 h 6858001"/>
              <a:gd name="connsiteX4" fmla="*/ 2520562 w 6379596"/>
              <a:gd name="connsiteY4" fmla="*/ 3419062 h 6858001"/>
              <a:gd name="connsiteX5" fmla="*/ 7950 w 6379596"/>
              <a:gd name="connsiteY5" fmla="*/ 0 h 6858001"/>
              <a:gd name="connsiteX0" fmla="*/ 7950 w 6379596"/>
              <a:gd name="connsiteY0" fmla="*/ 0 h 6858001"/>
              <a:gd name="connsiteX1" fmla="*/ 6379596 w 6379596"/>
              <a:gd name="connsiteY1" fmla="*/ 0 h 6858001"/>
              <a:gd name="connsiteX2" fmla="*/ 6379596 w 6379596"/>
              <a:gd name="connsiteY2" fmla="*/ 6858001 h 6858001"/>
              <a:gd name="connsiteX3" fmla="*/ 0 w 6379596"/>
              <a:gd name="connsiteY3" fmla="*/ 6850050 h 6858001"/>
              <a:gd name="connsiteX4" fmla="*/ 7950 w 6379596"/>
              <a:gd name="connsiteY4" fmla="*/ 0 h 6858001"/>
              <a:gd name="connsiteX0" fmla="*/ 7950 w 6379596"/>
              <a:gd name="connsiteY0" fmla="*/ 0 h 6858001"/>
              <a:gd name="connsiteX1" fmla="*/ 6379596 w 6379596"/>
              <a:gd name="connsiteY1" fmla="*/ 0 h 6858001"/>
              <a:gd name="connsiteX2" fmla="*/ 6372225 w 6379596"/>
              <a:gd name="connsiteY2" fmla="*/ 3421856 h 6858001"/>
              <a:gd name="connsiteX3" fmla="*/ 6379596 w 6379596"/>
              <a:gd name="connsiteY3" fmla="*/ 6858001 h 6858001"/>
              <a:gd name="connsiteX4" fmla="*/ 0 w 6379596"/>
              <a:gd name="connsiteY4" fmla="*/ 6850050 h 6858001"/>
              <a:gd name="connsiteX5" fmla="*/ 7950 w 6379596"/>
              <a:gd name="connsiteY5" fmla="*/ 0 h 6858001"/>
              <a:gd name="connsiteX0" fmla="*/ 7950 w 9686925"/>
              <a:gd name="connsiteY0" fmla="*/ 0 h 6858001"/>
              <a:gd name="connsiteX1" fmla="*/ 6379596 w 9686925"/>
              <a:gd name="connsiteY1" fmla="*/ 0 h 6858001"/>
              <a:gd name="connsiteX2" fmla="*/ 9686925 w 9686925"/>
              <a:gd name="connsiteY2" fmla="*/ 3429001 h 6858001"/>
              <a:gd name="connsiteX3" fmla="*/ 6379596 w 9686925"/>
              <a:gd name="connsiteY3" fmla="*/ 6858001 h 6858001"/>
              <a:gd name="connsiteX4" fmla="*/ 0 w 9686925"/>
              <a:gd name="connsiteY4" fmla="*/ 6850050 h 6858001"/>
              <a:gd name="connsiteX5" fmla="*/ 7950 w 9686925"/>
              <a:gd name="connsiteY5" fmla="*/ 0 h 6858001"/>
              <a:gd name="connsiteX0" fmla="*/ 7950 w 9686925"/>
              <a:gd name="connsiteY0" fmla="*/ 0 h 6858001"/>
              <a:gd name="connsiteX1" fmla="*/ 7172553 w 9686925"/>
              <a:gd name="connsiteY1" fmla="*/ 0 h 6858001"/>
              <a:gd name="connsiteX2" fmla="*/ 9686925 w 9686925"/>
              <a:gd name="connsiteY2" fmla="*/ 3429001 h 6858001"/>
              <a:gd name="connsiteX3" fmla="*/ 6379596 w 9686925"/>
              <a:gd name="connsiteY3" fmla="*/ 6858001 h 6858001"/>
              <a:gd name="connsiteX4" fmla="*/ 0 w 9686925"/>
              <a:gd name="connsiteY4" fmla="*/ 6850050 h 6858001"/>
              <a:gd name="connsiteX5" fmla="*/ 7950 w 9686925"/>
              <a:gd name="connsiteY5" fmla="*/ 0 h 6858001"/>
              <a:gd name="connsiteX0" fmla="*/ 7950 w 9686925"/>
              <a:gd name="connsiteY0" fmla="*/ 0 h 6858001"/>
              <a:gd name="connsiteX1" fmla="*/ 7172553 w 9686925"/>
              <a:gd name="connsiteY1" fmla="*/ 0 h 6858001"/>
              <a:gd name="connsiteX2" fmla="*/ 9686925 w 9686925"/>
              <a:gd name="connsiteY2" fmla="*/ 3429001 h 6858001"/>
              <a:gd name="connsiteX3" fmla="*/ 7186840 w 9686925"/>
              <a:gd name="connsiteY3" fmla="*/ 6858001 h 6858001"/>
              <a:gd name="connsiteX4" fmla="*/ 0 w 9686925"/>
              <a:gd name="connsiteY4" fmla="*/ 6850050 h 6858001"/>
              <a:gd name="connsiteX5" fmla="*/ 7950 w 9686925"/>
              <a:gd name="connsiteY5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86925" h="6858001">
                <a:moveTo>
                  <a:pt x="7950" y="0"/>
                </a:moveTo>
                <a:lnTo>
                  <a:pt x="7172553" y="0"/>
                </a:lnTo>
                <a:lnTo>
                  <a:pt x="9686925" y="3429001"/>
                </a:lnTo>
                <a:lnTo>
                  <a:pt x="7186840" y="6858001"/>
                </a:lnTo>
                <a:lnTo>
                  <a:pt x="0" y="6850050"/>
                </a:lnTo>
                <a:lnTo>
                  <a:pt x="795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/>
          <a:lstStyle>
            <a:lvl1pPr marL="0" indent="0" algn="l">
              <a:buNone/>
              <a:defRPr sz="1800">
                <a:solidFill>
                  <a:srgbClr val="00655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9402708" y="0"/>
            <a:ext cx="2789290" cy="6858000"/>
          </a:xfrm>
          <a:custGeom>
            <a:avLst/>
            <a:gdLst>
              <a:gd name="connsiteX0" fmla="*/ 0 w 2289716"/>
              <a:gd name="connsiteY0" fmla="*/ 0 h 6858000"/>
              <a:gd name="connsiteX1" fmla="*/ 2289716 w 2289716"/>
              <a:gd name="connsiteY1" fmla="*/ 0 h 6858000"/>
              <a:gd name="connsiteX2" fmla="*/ 2289716 w 2289716"/>
              <a:gd name="connsiteY2" fmla="*/ 6858000 h 6858000"/>
              <a:gd name="connsiteX3" fmla="*/ 0 w 2289716"/>
              <a:gd name="connsiteY3" fmla="*/ 6858000 h 6858000"/>
              <a:gd name="connsiteX4" fmla="*/ 0 w 2289716"/>
              <a:gd name="connsiteY4" fmla="*/ 0 h 6858000"/>
              <a:gd name="connsiteX0" fmla="*/ 0 w 2691159"/>
              <a:gd name="connsiteY0" fmla="*/ 0 h 6858000"/>
              <a:gd name="connsiteX1" fmla="*/ 2691159 w 2691159"/>
              <a:gd name="connsiteY1" fmla="*/ 0 h 6858000"/>
              <a:gd name="connsiteX2" fmla="*/ 2691159 w 2691159"/>
              <a:gd name="connsiteY2" fmla="*/ 6858000 h 6858000"/>
              <a:gd name="connsiteX3" fmla="*/ 401443 w 2691159"/>
              <a:gd name="connsiteY3" fmla="*/ 6858000 h 6858000"/>
              <a:gd name="connsiteX4" fmla="*/ 0 w 2691159"/>
              <a:gd name="connsiteY4" fmla="*/ 0 h 6858000"/>
              <a:gd name="connsiteX0" fmla="*/ 189571 w 2880730"/>
              <a:gd name="connsiteY0" fmla="*/ 0 h 6858000"/>
              <a:gd name="connsiteX1" fmla="*/ 2880730 w 2880730"/>
              <a:gd name="connsiteY1" fmla="*/ 0 h 6858000"/>
              <a:gd name="connsiteX2" fmla="*/ 2880730 w 2880730"/>
              <a:gd name="connsiteY2" fmla="*/ 6858000 h 6858000"/>
              <a:gd name="connsiteX3" fmla="*/ 0 w 2880730"/>
              <a:gd name="connsiteY3" fmla="*/ 6846849 h 6858000"/>
              <a:gd name="connsiteX4" fmla="*/ 189571 w 2880730"/>
              <a:gd name="connsiteY4" fmla="*/ 0 h 6858000"/>
              <a:gd name="connsiteX0" fmla="*/ 0 w 2880730"/>
              <a:gd name="connsiteY0" fmla="*/ 6846849 h 6938289"/>
              <a:gd name="connsiteX1" fmla="*/ 189571 w 2880730"/>
              <a:gd name="connsiteY1" fmla="*/ 0 h 6938289"/>
              <a:gd name="connsiteX2" fmla="*/ 2880730 w 2880730"/>
              <a:gd name="connsiteY2" fmla="*/ 0 h 6938289"/>
              <a:gd name="connsiteX3" fmla="*/ 2880730 w 2880730"/>
              <a:gd name="connsiteY3" fmla="*/ 6858000 h 6938289"/>
              <a:gd name="connsiteX4" fmla="*/ 91440 w 2880730"/>
              <a:gd name="connsiteY4" fmla="*/ 6938289 h 6938289"/>
              <a:gd name="connsiteX0" fmla="*/ 310004 w 2789290"/>
              <a:gd name="connsiteY0" fmla="*/ 3479181 h 6938289"/>
              <a:gd name="connsiteX1" fmla="*/ 98131 w 2789290"/>
              <a:gd name="connsiteY1" fmla="*/ 0 h 6938289"/>
              <a:gd name="connsiteX2" fmla="*/ 2789290 w 2789290"/>
              <a:gd name="connsiteY2" fmla="*/ 0 h 6938289"/>
              <a:gd name="connsiteX3" fmla="*/ 2789290 w 2789290"/>
              <a:gd name="connsiteY3" fmla="*/ 6858000 h 6938289"/>
              <a:gd name="connsiteX4" fmla="*/ 0 w 2789290"/>
              <a:gd name="connsiteY4" fmla="*/ 6938289 h 6938289"/>
              <a:gd name="connsiteX0" fmla="*/ 276550 w 2789290"/>
              <a:gd name="connsiteY0" fmla="*/ 3445727 h 6938289"/>
              <a:gd name="connsiteX1" fmla="*/ 98131 w 2789290"/>
              <a:gd name="connsiteY1" fmla="*/ 0 h 6938289"/>
              <a:gd name="connsiteX2" fmla="*/ 2789290 w 2789290"/>
              <a:gd name="connsiteY2" fmla="*/ 0 h 6938289"/>
              <a:gd name="connsiteX3" fmla="*/ 2789290 w 2789290"/>
              <a:gd name="connsiteY3" fmla="*/ 6858000 h 6938289"/>
              <a:gd name="connsiteX4" fmla="*/ 0 w 2789290"/>
              <a:gd name="connsiteY4" fmla="*/ 6938289 h 6938289"/>
              <a:gd name="connsiteX0" fmla="*/ 276550 w 2789290"/>
              <a:gd name="connsiteY0" fmla="*/ 3445727 h 6858000"/>
              <a:gd name="connsiteX1" fmla="*/ 98131 w 2789290"/>
              <a:gd name="connsiteY1" fmla="*/ 0 h 6858000"/>
              <a:gd name="connsiteX2" fmla="*/ 2789290 w 2789290"/>
              <a:gd name="connsiteY2" fmla="*/ 0 h 6858000"/>
              <a:gd name="connsiteX3" fmla="*/ 2789290 w 2789290"/>
              <a:gd name="connsiteY3" fmla="*/ 6858000 h 6858000"/>
              <a:gd name="connsiteX4" fmla="*/ 0 w 2789290"/>
              <a:gd name="connsiteY4" fmla="*/ 6849079 h 6858000"/>
              <a:gd name="connsiteX0" fmla="*/ 276550 w 2789290"/>
              <a:gd name="connsiteY0" fmla="*/ 3445727 h 6858000"/>
              <a:gd name="connsiteX1" fmla="*/ 98131 w 2789290"/>
              <a:gd name="connsiteY1" fmla="*/ 0 h 6858000"/>
              <a:gd name="connsiteX2" fmla="*/ 2789290 w 2789290"/>
              <a:gd name="connsiteY2" fmla="*/ 0 h 6858000"/>
              <a:gd name="connsiteX3" fmla="*/ 2789290 w 2789290"/>
              <a:gd name="connsiteY3" fmla="*/ 6858000 h 6858000"/>
              <a:gd name="connsiteX4" fmla="*/ 0 w 2789290"/>
              <a:gd name="connsiteY4" fmla="*/ 6849079 h 6858000"/>
              <a:gd name="connsiteX5" fmla="*/ 276550 w 2789290"/>
              <a:gd name="connsiteY5" fmla="*/ 3445727 h 6858000"/>
              <a:gd name="connsiteX0" fmla="*/ 1090589 w 2789290"/>
              <a:gd name="connsiteY0" fmla="*/ 3479181 h 6858000"/>
              <a:gd name="connsiteX1" fmla="*/ 98131 w 2789290"/>
              <a:gd name="connsiteY1" fmla="*/ 0 h 6858000"/>
              <a:gd name="connsiteX2" fmla="*/ 2789290 w 2789290"/>
              <a:gd name="connsiteY2" fmla="*/ 0 h 6858000"/>
              <a:gd name="connsiteX3" fmla="*/ 2789290 w 2789290"/>
              <a:gd name="connsiteY3" fmla="*/ 6858000 h 6858000"/>
              <a:gd name="connsiteX4" fmla="*/ 0 w 2789290"/>
              <a:gd name="connsiteY4" fmla="*/ 6849079 h 6858000"/>
              <a:gd name="connsiteX5" fmla="*/ 1090589 w 2789290"/>
              <a:gd name="connsiteY5" fmla="*/ 3479181 h 6858000"/>
              <a:gd name="connsiteX0" fmla="*/ 1391672 w 2789290"/>
              <a:gd name="connsiteY0" fmla="*/ 3445727 h 6858000"/>
              <a:gd name="connsiteX1" fmla="*/ 98131 w 2789290"/>
              <a:gd name="connsiteY1" fmla="*/ 0 h 6858000"/>
              <a:gd name="connsiteX2" fmla="*/ 2789290 w 2789290"/>
              <a:gd name="connsiteY2" fmla="*/ 0 h 6858000"/>
              <a:gd name="connsiteX3" fmla="*/ 2789290 w 2789290"/>
              <a:gd name="connsiteY3" fmla="*/ 6858000 h 6858000"/>
              <a:gd name="connsiteX4" fmla="*/ 0 w 2789290"/>
              <a:gd name="connsiteY4" fmla="*/ 6849079 h 6858000"/>
              <a:gd name="connsiteX5" fmla="*/ 1391672 w 2789290"/>
              <a:gd name="connsiteY5" fmla="*/ 34457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9290" h="6858000">
                <a:moveTo>
                  <a:pt x="1391672" y="3445727"/>
                </a:moveTo>
                <a:lnTo>
                  <a:pt x="98131" y="0"/>
                </a:lnTo>
                <a:lnTo>
                  <a:pt x="2789290" y="0"/>
                </a:lnTo>
                <a:lnTo>
                  <a:pt x="2789290" y="6858000"/>
                </a:lnTo>
                <a:lnTo>
                  <a:pt x="0" y="6849079"/>
                </a:lnTo>
                <a:lnTo>
                  <a:pt x="1391672" y="3445727"/>
                </a:lnTo>
                <a:close/>
              </a:path>
            </a:pathLst>
          </a:custGeom>
          <a:solidFill>
            <a:srgbClr val="0065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7" name="Chevron 16"/>
          <p:cNvSpPr/>
          <p:nvPr userDrawn="1"/>
        </p:nvSpPr>
        <p:spPr>
          <a:xfrm>
            <a:off x="7165587" y="0"/>
            <a:ext cx="5026413" cy="6858000"/>
          </a:xfrm>
          <a:prstGeom prst="chevron">
            <a:avLst/>
          </a:prstGeom>
          <a:solidFill>
            <a:srgbClr val="BBC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6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13"/>
          <p:cNvSpPr/>
          <p:nvPr userDrawn="1"/>
        </p:nvSpPr>
        <p:spPr>
          <a:xfrm>
            <a:off x="7165587" y="0"/>
            <a:ext cx="5026413" cy="6858000"/>
          </a:xfrm>
          <a:prstGeom prst="chevron">
            <a:avLst/>
          </a:prstGeom>
          <a:solidFill>
            <a:srgbClr val="BBCB27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9100" y="389377"/>
            <a:ext cx="11353801" cy="692172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006559"/>
                </a:solidFill>
                <a:latin typeface="Corbel" panose="020B0503020204020204" pitchFamily="34" charset="0"/>
                <a:ea typeface="Corbel" panose="020B0503020204020204" pitchFamily="34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19099" y="1081549"/>
            <a:ext cx="11353801" cy="40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19100" y="1678782"/>
            <a:ext cx="11353801" cy="479345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6559"/>
              </a:buClr>
              <a:buFont typeface="ZapfDingbatsITC" charset="0"/>
              <a:buChar char="❯"/>
              <a:defRPr sz="3200" b="1" i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Corbel" panose="020B0503020204020204" pitchFamily="34" charset="0"/>
                <a:cs typeface="Arial" charset="0"/>
              </a:defRPr>
            </a:lvl1pPr>
            <a:lvl2pPr marL="742950" indent="-285750">
              <a:buClr>
                <a:srgbClr val="006559"/>
              </a:buClr>
              <a:buFont typeface="ZapfDingbatsITC" charset="0"/>
              <a:buChar char="❯"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Corbel" panose="020B0503020204020204" pitchFamily="34" charset="0"/>
                <a:cs typeface="Arial" charset="0"/>
              </a:defRPr>
            </a:lvl2pPr>
            <a:lvl3pPr marL="1143000" indent="-228600">
              <a:buClr>
                <a:srgbClr val="006559"/>
              </a:buClr>
              <a:buFont typeface="ZapfDingbatsITC" charset="0"/>
              <a:buChar char="❯"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Corbel" panose="020B0503020204020204" pitchFamily="34" charset="0"/>
                <a:cs typeface="Arial" charset="0"/>
              </a:defRPr>
            </a:lvl3pPr>
            <a:lvl4pPr marL="1600200" indent="-228600">
              <a:buClr>
                <a:srgbClr val="006559"/>
              </a:buClr>
              <a:buFont typeface="ZapfDingbatsITC" charset="0"/>
              <a:buChar char="❯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Corbel" panose="020B0503020204020204" pitchFamily="34" charset="0"/>
                <a:cs typeface="Arial" charset="0"/>
              </a:defRPr>
            </a:lvl4pPr>
            <a:lvl5pPr marL="2057400" indent="-228600">
              <a:buClr>
                <a:srgbClr val="006559"/>
              </a:buClr>
              <a:buFont typeface="ZapfDingbatsITC" charset="0"/>
              <a:buChar char="❯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Corbel" panose="020B0503020204020204" pitchFamily="34" charset="0"/>
                <a:cs typeface="Arial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3813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13"/>
          <p:cNvSpPr/>
          <p:nvPr userDrawn="1"/>
        </p:nvSpPr>
        <p:spPr>
          <a:xfrm>
            <a:off x="7165587" y="0"/>
            <a:ext cx="5026413" cy="6858000"/>
          </a:xfrm>
          <a:prstGeom prst="chevron">
            <a:avLst/>
          </a:prstGeom>
          <a:solidFill>
            <a:srgbClr val="BBCB27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9100" y="389377"/>
            <a:ext cx="11353801" cy="692172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006559"/>
                </a:solidFill>
                <a:latin typeface="Corbel" panose="020B0503020204020204" pitchFamily="34" charset="0"/>
                <a:ea typeface="Corbel" panose="020B0503020204020204" pitchFamily="34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19100" y="1272209"/>
            <a:ext cx="11353801" cy="520002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6559"/>
              </a:buClr>
              <a:buFont typeface="ZapfDingbatsITC" charset="0"/>
              <a:buChar char="❯"/>
              <a:defRPr sz="3200" b="1" i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Corbel" panose="020B0503020204020204" pitchFamily="34" charset="0"/>
                <a:cs typeface="Arial" charset="0"/>
              </a:defRPr>
            </a:lvl1pPr>
            <a:lvl2pPr marL="742950" indent="-285750">
              <a:buClr>
                <a:srgbClr val="006559"/>
              </a:buClr>
              <a:buFont typeface="ZapfDingbatsITC" charset="0"/>
              <a:buChar char="❯"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Corbel" panose="020B0503020204020204" pitchFamily="34" charset="0"/>
                <a:cs typeface="Arial" charset="0"/>
              </a:defRPr>
            </a:lvl2pPr>
            <a:lvl3pPr marL="1143000" indent="-228600">
              <a:buClr>
                <a:srgbClr val="006559"/>
              </a:buClr>
              <a:buFont typeface="ZapfDingbatsITC" charset="0"/>
              <a:buChar char="❯"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Corbel" panose="020B0503020204020204" pitchFamily="34" charset="0"/>
                <a:cs typeface="Arial" charset="0"/>
              </a:defRPr>
            </a:lvl3pPr>
            <a:lvl4pPr marL="1600200" indent="-228600">
              <a:buClr>
                <a:srgbClr val="006559"/>
              </a:buClr>
              <a:buFont typeface="ZapfDingbatsITC" charset="0"/>
              <a:buChar char="❯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Corbel" panose="020B0503020204020204" pitchFamily="34" charset="0"/>
                <a:cs typeface="Arial" charset="0"/>
              </a:defRPr>
            </a:lvl4pPr>
            <a:lvl5pPr marL="2057400" indent="-228600">
              <a:buClr>
                <a:srgbClr val="006559"/>
              </a:buClr>
              <a:buFont typeface="ZapfDingbatsITC" charset="0"/>
              <a:buChar char="❯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Corbel" panose="020B0503020204020204" pitchFamily="34" charset="0"/>
                <a:cs typeface="Arial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7698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evron 11"/>
          <p:cNvSpPr/>
          <p:nvPr userDrawn="1"/>
        </p:nvSpPr>
        <p:spPr>
          <a:xfrm>
            <a:off x="5546757" y="0"/>
            <a:ext cx="5026413" cy="6858000"/>
          </a:xfrm>
          <a:prstGeom prst="chevron">
            <a:avLst/>
          </a:prstGeom>
          <a:solidFill>
            <a:srgbClr val="BBC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812404" y="0"/>
            <a:ext cx="6379596" cy="6858000"/>
          </a:xfrm>
          <a:custGeom>
            <a:avLst/>
            <a:gdLst>
              <a:gd name="connsiteX0" fmla="*/ 0 w 3859033"/>
              <a:gd name="connsiteY0" fmla="*/ 0 h 6858001"/>
              <a:gd name="connsiteX1" fmla="*/ 3859033 w 3859033"/>
              <a:gd name="connsiteY1" fmla="*/ 0 h 6858001"/>
              <a:gd name="connsiteX2" fmla="*/ 3859033 w 3859033"/>
              <a:gd name="connsiteY2" fmla="*/ 6858001 h 6858001"/>
              <a:gd name="connsiteX3" fmla="*/ 0 w 3859033"/>
              <a:gd name="connsiteY3" fmla="*/ 6858001 h 6858001"/>
              <a:gd name="connsiteX4" fmla="*/ 0 w 3859033"/>
              <a:gd name="connsiteY4" fmla="*/ 0 h 6858001"/>
              <a:gd name="connsiteX0" fmla="*/ 0 w 3859033"/>
              <a:gd name="connsiteY0" fmla="*/ 0 h 6858001"/>
              <a:gd name="connsiteX1" fmla="*/ 3859033 w 3859033"/>
              <a:gd name="connsiteY1" fmla="*/ 0 h 6858001"/>
              <a:gd name="connsiteX2" fmla="*/ 3859033 w 3859033"/>
              <a:gd name="connsiteY2" fmla="*/ 6858001 h 6858001"/>
              <a:gd name="connsiteX3" fmla="*/ 0 w 3859033"/>
              <a:gd name="connsiteY3" fmla="*/ 6858001 h 6858001"/>
              <a:gd name="connsiteX4" fmla="*/ 0 w 3859033"/>
              <a:gd name="connsiteY4" fmla="*/ 3419062 h 6858001"/>
              <a:gd name="connsiteX5" fmla="*/ 0 w 3859033"/>
              <a:gd name="connsiteY5" fmla="*/ 0 h 6858001"/>
              <a:gd name="connsiteX0" fmla="*/ 0 w 3859033"/>
              <a:gd name="connsiteY0" fmla="*/ 0 h 6858001"/>
              <a:gd name="connsiteX1" fmla="*/ 3859033 w 3859033"/>
              <a:gd name="connsiteY1" fmla="*/ 0 h 6858001"/>
              <a:gd name="connsiteX2" fmla="*/ 3859033 w 3859033"/>
              <a:gd name="connsiteY2" fmla="*/ 6858001 h 6858001"/>
              <a:gd name="connsiteX3" fmla="*/ 0 w 3859033"/>
              <a:gd name="connsiteY3" fmla="*/ 6858001 h 6858001"/>
              <a:gd name="connsiteX4" fmla="*/ 389613 w 3859033"/>
              <a:gd name="connsiteY4" fmla="*/ 3419062 h 6858001"/>
              <a:gd name="connsiteX5" fmla="*/ 0 w 3859033"/>
              <a:gd name="connsiteY5" fmla="*/ 0 h 6858001"/>
              <a:gd name="connsiteX0" fmla="*/ 0 w 5465197"/>
              <a:gd name="connsiteY0" fmla="*/ 0 h 6858001"/>
              <a:gd name="connsiteX1" fmla="*/ 5465197 w 5465197"/>
              <a:gd name="connsiteY1" fmla="*/ 0 h 6858001"/>
              <a:gd name="connsiteX2" fmla="*/ 5465197 w 5465197"/>
              <a:gd name="connsiteY2" fmla="*/ 6858001 h 6858001"/>
              <a:gd name="connsiteX3" fmla="*/ 1606164 w 5465197"/>
              <a:gd name="connsiteY3" fmla="*/ 6858001 h 6858001"/>
              <a:gd name="connsiteX4" fmla="*/ 1995777 w 5465197"/>
              <a:gd name="connsiteY4" fmla="*/ 3419062 h 6858001"/>
              <a:gd name="connsiteX5" fmla="*/ 0 w 5465197"/>
              <a:gd name="connsiteY5" fmla="*/ 0 h 6858001"/>
              <a:gd name="connsiteX0" fmla="*/ 858740 w 6323937"/>
              <a:gd name="connsiteY0" fmla="*/ 0 h 6858001"/>
              <a:gd name="connsiteX1" fmla="*/ 6323937 w 6323937"/>
              <a:gd name="connsiteY1" fmla="*/ 0 h 6858001"/>
              <a:gd name="connsiteX2" fmla="*/ 6323937 w 6323937"/>
              <a:gd name="connsiteY2" fmla="*/ 6858001 h 6858001"/>
              <a:gd name="connsiteX3" fmla="*/ 0 w 6323937"/>
              <a:gd name="connsiteY3" fmla="*/ 6850050 h 6858001"/>
              <a:gd name="connsiteX4" fmla="*/ 2854517 w 6323937"/>
              <a:gd name="connsiteY4" fmla="*/ 3419062 h 6858001"/>
              <a:gd name="connsiteX5" fmla="*/ 858740 w 6323937"/>
              <a:gd name="connsiteY5" fmla="*/ 0 h 6858001"/>
              <a:gd name="connsiteX0" fmla="*/ 0 w 6371646"/>
              <a:gd name="connsiteY0" fmla="*/ 0 h 6858001"/>
              <a:gd name="connsiteX1" fmla="*/ 6371646 w 6371646"/>
              <a:gd name="connsiteY1" fmla="*/ 0 h 6858001"/>
              <a:gd name="connsiteX2" fmla="*/ 6371646 w 6371646"/>
              <a:gd name="connsiteY2" fmla="*/ 6858001 h 6858001"/>
              <a:gd name="connsiteX3" fmla="*/ 47709 w 6371646"/>
              <a:gd name="connsiteY3" fmla="*/ 6850050 h 6858001"/>
              <a:gd name="connsiteX4" fmla="*/ 2902226 w 6371646"/>
              <a:gd name="connsiteY4" fmla="*/ 3419062 h 6858001"/>
              <a:gd name="connsiteX5" fmla="*/ 0 w 6371646"/>
              <a:gd name="connsiteY5" fmla="*/ 0 h 6858001"/>
              <a:gd name="connsiteX0" fmla="*/ 0 w 6371646"/>
              <a:gd name="connsiteY0" fmla="*/ 0 h 6858001"/>
              <a:gd name="connsiteX1" fmla="*/ 6371646 w 6371646"/>
              <a:gd name="connsiteY1" fmla="*/ 0 h 6858001"/>
              <a:gd name="connsiteX2" fmla="*/ 6371646 w 6371646"/>
              <a:gd name="connsiteY2" fmla="*/ 6858001 h 6858001"/>
              <a:gd name="connsiteX3" fmla="*/ 47709 w 6371646"/>
              <a:gd name="connsiteY3" fmla="*/ 6850050 h 6858001"/>
              <a:gd name="connsiteX4" fmla="*/ 2512612 w 6371646"/>
              <a:gd name="connsiteY4" fmla="*/ 3419062 h 6858001"/>
              <a:gd name="connsiteX5" fmla="*/ 0 w 6371646"/>
              <a:gd name="connsiteY5" fmla="*/ 0 h 6858001"/>
              <a:gd name="connsiteX0" fmla="*/ 7950 w 6379596"/>
              <a:gd name="connsiteY0" fmla="*/ 0 h 6858001"/>
              <a:gd name="connsiteX1" fmla="*/ 6379596 w 6379596"/>
              <a:gd name="connsiteY1" fmla="*/ 0 h 6858001"/>
              <a:gd name="connsiteX2" fmla="*/ 6379596 w 6379596"/>
              <a:gd name="connsiteY2" fmla="*/ 6858001 h 6858001"/>
              <a:gd name="connsiteX3" fmla="*/ 0 w 6379596"/>
              <a:gd name="connsiteY3" fmla="*/ 6850050 h 6858001"/>
              <a:gd name="connsiteX4" fmla="*/ 2520562 w 6379596"/>
              <a:gd name="connsiteY4" fmla="*/ 3419062 h 6858001"/>
              <a:gd name="connsiteX5" fmla="*/ 7950 w 6379596"/>
              <a:gd name="connsiteY5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9596" h="6858001">
                <a:moveTo>
                  <a:pt x="7950" y="0"/>
                </a:moveTo>
                <a:lnTo>
                  <a:pt x="6379596" y="0"/>
                </a:lnTo>
                <a:lnTo>
                  <a:pt x="6379596" y="6858001"/>
                </a:lnTo>
                <a:lnTo>
                  <a:pt x="0" y="6850050"/>
                </a:lnTo>
                <a:lnTo>
                  <a:pt x="2520562" y="3419062"/>
                </a:lnTo>
                <a:lnTo>
                  <a:pt x="7950" y="0"/>
                </a:lnTo>
                <a:close/>
              </a:path>
            </a:pathLst>
          </a:custGeom>
          <a:solidFill>
            <a:schemeClr val="bg2"/>
          </a:solidFill>
          <a:effectLst/>
        </p:spPr>
        <p:txBody>
          <a:bodyPr/>
          <a:lstStyle>
            <a:lvl1pPr marL="0" indent="0" algn="ctr">
              <a:buNone/>
              <a:defRPr sz="1800">
                <a:solidFill>
                  <a:srgbClr val="00655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9100" y="389377"/>
            <a:ext cx="5127657" cy="517879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00655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419100" y="1107281"/>
            <a:ext cx="5127657" cy="533638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6559"/>
              </a:buClr>
              <a:buFont typeface="ZapfDingbatsITC" charset="0"/>
              <a:buChar char="❯"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006559"/>
              </a:buClr>
              <a:buFont typeface="ZapfDingbatsITC" charset="0"/>
              <a:buChar char="❯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buClr>
                <a:srgbClr val="006559"/>
              </a:buClr>
              <a:buFont typeface="ZapfDingbatsITC" charset="0"/>
              <a:buChar char="❯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buClr>
                <a:srgbClr val="006559"/>
              </a:buClr>
              <a:buFont typeface="ZapfDingbatsITC" charset="0"/>
              <a:buChar char="❯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buClr>
                <a:srgbClr val="006559"/>
              </a:buClr>
              <a:buFont typeface="ZapfDingbatsITC" charset="0"/>
              <a:buChar char="❯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0429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5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Chevron 7"/>
          <p:cNvSpPr/>
          <p:nvPr userDrawn="1"/>
        </p:nvSpPr>
        <p:spPr>
          <a:xfrm>
            <a:off x="6815936" y="0"/>
            <a:ext cx="5026413" cy="6858000"/>
          </a:xfrm>
          <a:prstGeom prst="chevron">
            <a:avLst/>
          </a:prstGeom>
          <a:solidFill>
            <a:srgbClr val="BBCB27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>
            <a:off x="7165587" y="0"/>
            <a:ext cx="5026413" cy="6858000"/>
          </a:xfrm>
          <a:prstGeom prst="chevron">
            <a:avLst/>
          </a:prstGeom>
          <a:solidFill>
            <a:srgbClr val="BBC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212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6"/>
          <p:cNvSpPr/>
          <p:nvPr userDrawn="1"/>
        </p:nvSpPr>
        <p:spPr>
          <a:xfrm>
            <a:off x="7165587" y="0"/>
            <a:ext cx="5026413" cy="6858000"/>
          </a:xfrm>
          <a:prstGeom prst="chevron">
            <a:avLst/>
          </a:prstGeom>
          <a:solidFill>
            <a:srgbClr val="BBCB2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00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5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9" y="178350"/>
            <a:ext cx="2277597" cy="99431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319347" y="2847890"/>
            <a:ext cx="8431733" cy="1006898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7200" dirty="0"/>
              <a:t>Thank You</a:t>
            </a:r>
          </a:p>
        </p:txBody>
      </p:sp>
      <p:sp>
        <p:nvSpPr>
          <p:cNvPr id="9" name="Chevron 8"/>
          <p:cNvSpPr/>
          <p:nvPr userDrawn="1"/>
        </p:nvSpPr>
        <p:spPr>
          <a:xfrm>
            <a:off x="6815936" y="0"/>
            <a:ext cx="5026413" cy="6858000"/>
          </a:xfrm>
          <a:prstGeom prst="chevron">
            <a:avLst/>
          </a:prstGeom>
          <a:solidFill>
            <a:srgbClr val="BBCB27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7165587" y="0"/>
            <a:ext cx="5026413" cy="6858000"/>
          </a:xfrm>
          <a:prstGeom prst="chevron">
            <a:avLst/>
          </a:prstGeom>
          <a:solidFill>
            <a:srgbClr val="BBC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00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11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6" r:id="rId3"/>
    <p:sldLayoutId id="2147483650" r:id="rId4"/>
    <p:sldLayoutId id="2147483671" r:id="rId5"/>
    <p:sldLayoutId id="2147483670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2385099"/>
            <a:ext cx="8966639" cy="857366"/>
          </a:xfrm>
        </p:spPr>
        <p:txBody>
          <a:bodyPr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By: &lt;Student’s Name&gt;</a:t>
            </a:r>
          </a:p>
          <a:p>
            <a:r>
              <a:rPr lang="en-US" dirty="0"/>
              <a:t>Supervisor: &lt;Supervisor’s Name&gt;</a:t>
            </a:r>
          </a:p>
        </p:txBody>
      </p:sp>
    </p:spTree>
    <p:extLst>
      <p:ext uri="{BB962C8B-B14F-4D97-AF65-F5344CB8AC3E}">
        <p14:creationId xmlns:p14="http://schemas.microsoft.com/office/powerpoint/2010/main" val="148166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49DFED-65D7-BF42-E77B-6239B6BC1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E1AC3-1052-2670-1CF7-7969B11092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 outline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7681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389F-30C8-E92C-AEE8-8AC97E141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89377"/>
            <a:ext cx="11353801" cy="692172"/>
          </a:xfrm>
        </p:spPr>
        <p:txBody>
          <a:bodyPr/>
          <a:lstStyle/>
          <a:p>
            <a:r>
              <a:rPr lang="en-US" dirty="0"/>
              <a:t>Motivation.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ACD04D-9B6D-68C2-B086-FE67B176567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9100" y="1272209"/>
            <a:ext cx="11353801" cy="5200029"/>
          </a:xfrm>
        </p:spPr>
        <p:txBody>
          <a:bodyPr/>
          <a:lstStyle/>
          <a:p>
            <a:r>
              <a:rPr lang="en-US" dirty="0"/>
              <a:t>Review the topic or problem, sets the context, and creates interest in the work</a:t>
            </a:r>
          </a:p>
        </p:txBody>
      </p:sp>
    </p:spTree>
    <p:extLst>
      <p:ext uri="{BB962C8B-B14F-4D97-AF65-F5344CB8AC3E}">
        <p14:creationId xmlns:p14="http://schemas.microsoft.com/office/powerpoint/2010/main" val="7791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4545-5E14-B10F-DB45-209B0AF4C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89377"/>
            <a:ext cx="11353801" cy="692172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59E-D9A5-9A18-3E0C-3FA62F9BA85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9100" y="1272209"/>
            <a:ext cx="11353801" cy="5200029"/>
          </a:xfrm>
        </p:spPr>
        <p:txBody>
          <a:bodyPr/>
          <a:lstStyle/>
          <a:p>
            <a:r>
              <a:rPr lang="en-US" dirty="0"/>
              <a:t>Review the state of the art, and achievements, highlights, and limitations of current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6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7710-FC85-6760-0BCD-2BFACE0D2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5966-8983-753F-E292-E47F986894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1870-7466-E1D3-EE36-C6DD2B529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A298-120F-01DF-ED10-5194ABC441D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7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07EA-E408-7FF3-5EB7-AB200D6AE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18F9-25EA-534D-AE0D-1FCC39E382A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series of slides explaining the work done</a:t>
            </a:r>
          </a:p>
        </p:txBody>
      </p:sp>
    </p:spTree>
    <p:extLst>
      <p:ext uri="{BB962C8B-B14F-4D97-AF65-F5344CB8AC3E}">
        <p14:creationId xmlns:p14="http://schemas.microsoft.com/office/powerpoint/2010/main" val="250071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B6F6-13BE-EF58-8D53-802C8DC02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Experimental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E0DE-3D10-C767-9964-7E152B9F651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Present and discuss the results of your project</a:t>
            </a:r>
          </a:p>
          <a:p>
            <a:r>
              <a:rPr lang="en-US" dirty="0"/>
              <a:t>Multiple slides as well</a:t>
            </a:r>
          </a:p>
        </p:txBody>
      </p:sp>
    </p:spTree>
    <p:extLst>
      <p:ext uri="{BB962C8B-B14F-4D97-AF65-F5344CB8AC3E}">
        <p14:creationId xmlns:p14="http://schemas.microsoft.com/office/powerpoint/2010/main" val="321157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6937-DDD0-674E-4F77-E7EA5993C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282A-2F20-1248-1C19-4AF4DBFBBA2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88066"/>
      </p:ext>
    </p:extLst>
  </p:cSld>
  <p:clrMapOvr>
    <a:masterClrMapping/>
  </p:clrMapOvr>
</p:sld>
</file>

<file path=ppt/theme/theme1.xml><?xml version="1.0" encoding="utf-8"?>
<a:theme xmlns:a="http://schemas.openxmlformats.org/drawingml/2006/main" name="L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86</Words>
  <Application>Microsoft Macintosh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ZapfDingbatsITC</vt:lpstr>
      <vt:lpstr>LAU</vt:lpstr>
      <vt:lpstr>Project Title</vt:lpstr>
      <vt:lpstr>Presentation Outline</vt:lpstr>
      <vt:lpstr>Motivation. </vt:lpstr>
      <vt:lpstr>Background</vt:lpstr>
      <vt:lpstr>Problem Description</vt:lpstr>
      <vt:lpstr>Objective</vt:lpstr>
      <vt:lpstr>Methodology</vt:lpstr>
      <vt:lpstr>Experimental 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Izzat Kreidieh</dc:creator>
  <cp:lastModifiedBy>Haidar Harmanani</cp:lastModifiedBy>
  <cp:revision>223</cp:revision>
  <dcterms:created xsi:type="dcterms:W3CDTF">2018-11-01T11:03:41Z</dcterms:created>
  <dcterms:modified xsi:type="dcterms:W3CDTF">2023-06-16T13:52:59Z</dcterms:modified>
</cp:coreProperties>
</file>