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5" r:id="rId7"/>
    <p:sldId id="261" r:id="rId8"/>
    <p:sldId id="271" r:id="rId9"/>
    <p:sldId id="276" r:id="rId10"/>
    <p:sldId id="262" r:id="rId11"/>
    <p:sldId id="277" r:id="rId12"/>
    <p:sldId id="278" r:id="rId13"/>
    <p:sldId id="263" r:id="rId14"/>
    <p:sldId id="272" r:id="rId15"/>
    <p:sldId id="264" r:id="rId16"/>
    <p:sldId id="279" r:id="rId17"/>
    <p:sldId id="273" r:id="rId18"/>
    <p:sldId id="274" r:id="rId19"/>
    <p:sldId id="266" r:id="rId20"/>
    <p:sldId id="267" r:id="rId21"/>
    <p:sldId id="283" r:id="rId22"/>
    <p:sldId id="284" r:id="rId23"/>
    <p:sldId id="287" r:id="rId24"/>
    <p:sldId id="288" r:id="rId25"/>
    <p:sldId id="280" r:id="rId26"/>
    <p:sldId id="289" r:id="rId27"/>
    <p:sldId id="269" r:id="rId28"/>
    <p:sldId id="270" r:id="rId29"/>
    <p:sldId id="282"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1B5BFE-F38D-44CA-81FE-7A08A542B917}" v="133" dt="2020-11-24T02:14:58.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mjot" userId="92988c83c993e5d4" providerId="LiveId" clId="{E51B5BFE-F38D-44CA-81FE-7A08A542B917}"/>
    <pc:docChg chg="undo custSel mod addSld delSld modSld sldOrd">
      <pc:chgData name="karamjot" userId="92988c83c993e5d4" providerId="LiveId" clId="{E51B5BFE-F38D-44CA-81FE-7A08A542B917}" dt="2020-11-24T02:15:16.187" v="2619" actId="2696"/>
      <pc:docMkLst>
        <pc:docMk/>
      </pc:docMkLst>
      <pc:sldChg chg="modSp mod">
        <pc:chgData name="karamjot" userId="92988c83c993e5d4" providerId="LiveId" clId="{E51B5BFE-F38D-44CA-81FE-7A08A542B917}" dt="2020-11-23T21:45:10.795" v="71" actId="14100"/>
        <pc:sldMkLst>
          <pc:docMk/>
          <pc:sldMk cId="3439927581" sldId="263"/>
        </pc:sldMkLst>
        <pc:spChg chg="mod">
          <ac:chgData name="karamjot" userId="92988c83c993e5d4" providerId="LiveId" clId="{E51B5BFE-F38D-44CA-81FE-7A08A542B917}" dt="2020-11-23T21:45:10.795" v="71" actId="14100"/>
          <ac:spMkLst>
            <pc:docMk/>
            <pc:sldMk cId="3439927581" sldId="263"/>
            <ac:spMk id="5" creationId="{1FD2969E-C772-42AD-BA46-903253F31935}"/>
          </ac:spMkLst>
        </pc:spChg>
      </pc:sldChg>
      <pc:sldChg chg="addSp delSp modSp mod setBg">
        <pc:chgData name="karamjot" userId="92988c83c993e5d4" providerId="LiveId" clId="{E51B5BFE-F38D-44CA-81FE-7A08A542B917}" dt="2020-11-23T22:03:31.453" v="660" actId="20577"/>
        <pc:sldMkLst>
          <pc:docMk/>
          <pc:sldMk cId="3508499596" sldId="264"/>
        </pc:sldMkLst>
        <pc:spChg chg="mod">
          <ac:chgData name="karamjot" userId="92988c83c993e5d4" providerId="LiveId" clId="{E51B5BFE-F38D-44CA-81FE-7A08A542B917}" dt="2020-11-23T22:02:13.775" v="584" actId="14100"/>
          <ac:spMkLst>
            <pc:docMk/>
            <pc:sldMk cId="3508499596" sldId="264"/>
            <ac:spMk id="2" creationId="{B4B80C86-423C-434C-BA15-35A8F42D5941}"/>
          </ac:spMkLst>
        </pc:spChg>
        <pc:spChg chg="add mod">
          <ac:chgData name="karamjot" userId="92988c83c993e5d4" providerId="LiveId" clId="{E51B5BFE-F38D-44CA-81FE-7A08A542B917}" dt="2020-11-23T22:03:31.453" v="660" actId="20577"/>
          <ac:spMkLst>
            <pc:docMk/>
            <pc:sldMk cId="3508499596" sldId="264"/>
            <ac:spMk id="5" creationId="{28533CEB-2E2F-47E3-9A45-95403A054A71}"/>
          </ac:spMkLst>
        </pc:spChg>
        <pc:spChg chg="add del">
          <ac:chgData name="karamjot" userId="92988c83c993e5d4" providerId="LiveId" clId="{E51B5BFE-F38D-44CA-81FE-7A08A542B917}" dt="2020-11-23T22:01:55.259" v="580" actId="26606"/>
          <ac:spMkLst>
            <pc:docMk/>
            <pc:sldMk cId="3508499596" sldId="264"/>
            <ac:spMk id="9" creationId="{48E96387-12F1-45E4-9322-ABBF2EE040E9}"/>
          </ac:spMkLst>
        </pc:spChg>
        <pc:spChg chg="add del">
          <ac:chgData name="karamjot" userId="92988c83c993e5d4" providerId="LiveId" clId="{E51B5BFE-F38D-44CA-81FE-7A08A542B917}" dt="2020-11-23T22:01:55.259" v="580" actId="26606"/>
          <ac:spMkLst>
            <pc:docMk/>
            <pc:sldMk cId="3508499596" sldId="264"/>
            <ac:spMk id="11" creationId="{A9F421DD-DE4E-4547-A904-3F80E25E3F35}"/>
          </ac:spMkLst>
        </pc:spChg>
        <pc:spChg chg="add del">
          <ac:chgData name="karamjot" userId="92988c83c993e5d4" providerId="LiveId" clId="{E51B5BFE-F38D-44CA-81FE-7A08A542B917}" dt="2020-11-23T22:01:55.259" v="580" actId="26606"/>
          <ac:spMkLst>
            <pc:docMk/>
            <pc:sldMk cId="3508499596" sldId="264"/>
            <ac:spMk id="13" creationId="{09985DEC-1215-4209-9708-B45CC977402E}"/>
          </ac:spMkLst>
        </pc:spChg>
        <pc:spChg chg="add del">
          <ac:chgData name="karamjot" userId="92988c83c993e5d4" providerId="LiveId" clId="{E51B5BFE-F38D-44CA-81FE-7A08A542B917}" dt="2020-11-23T22:01:55.259" v="580" actId="26606"/>
          <ac:spMkLst>
            <pc:docMk/>
            <pc:sldMk cId="3508499596" sldId="264"/>
            <ac:spMk id="15" creationId="{90EB7086-616E-4D44-94BE-D0F763561782}"/>
          </ac:spMkLst>
        </pc:spChg>
        <pc:spChg chg="add del">
          <ac:chgData name="karamjot" userId="92988c83c993e5d4" providerId="LiveId" clId="{E51B5BFE-F38D-44CA-81FE-7A08A542B917}" dt="2020-11-23T22:01:55.259" v="580" actId="26606"/>
          <ac:spMkLst>
            <pc:docMk/>
            <pc:sldMk cId="3508499596" sldId="264"/>
            <ac:spMk id="17" creationId="{066AE2FE-036E-44DB-8A9A-8E3261C9F484}"/>
          </ac:spMkLst>
        </pc:spChg>
        <pc:spChg chg="add">
          <ac:chgData name="karamjot" userId="92988c83c993e5d4" providerId="LiveId" clId="{E51B5BFE-F38D-44CA-81FE-7A08A542B917}" dt="2020-11-23T22:01:55.259" v="580" actId="26606"/>
          <ac:spMkLst>
            <pc:docMk/>
            <pc:sldMk cId="3508499596" sldId="264"/>
            <ac:spMk id="22" creationId="{48E96387-12F1-45E4-9322-ABBF2EE040E9}"/>
          </ac:spMkLst>
        </pc:spChg>
        <pc:spChg chg="add">
          <ac:chgData name="karamjot" userId="92988c83c993e5d4" providerId="LiveId" clId="{E51B5BFE-F38D-44CA-81FE-7A08A542B917}" dt="2020-11-23T22:01:55.259" v="580" actId="26606"/>
          <ac:spMkLst>
            <pc:docMk/>
            <pc:sldMk cId="3508499596" sldId="264"/>
            <ac:spMk id="24" creationId="{A9F421DD-DE4E-4547-A904-3F80E25E3F35}"/>
          </ac:spMkLst>
        </pc:spChg>
        <pc:spChg chg="add">
          <ac:chgData name="karamjot" userId="92988c83c993e5d4" providerId="LiveId" clId="{E51B5BFE-F38D-44CA-81FE-7A08A542B917}" dt="2020-11-23T22:01:55.259" v="580" actId="26606"/>
          <ac:spMkLst>
            <pc:docMk/>
            <pc:sldMk cId="3508499596" sldId="264"/>
            <ac:spMk id="26" creationId="{09985DEC-1215-4209-9708-B45CC977402E}"/>
          </ac:spMkLst>
        </pc:spChg>
        <pc:spChg chg="add">
          <ac:chgData name="karamjot" userId="92988c83c993e5d4" providerId="LiveId" clId="{E51B5BFE-F38D-44CA-81FE-7A08A542B917}" dt="2020-11-23T22:01:55.259" v="580" actId="26606"/>
          <ac:spMkLst>
            <pc:docMk/>
            <pc:sldMk cId="3508499596" sldId="264"/>
            <ac:spMk id="28" creationId="{90EB7086-616E-4D44-94BE-D0F763561782}"/>
          </ac:spMkLst>
        </pc:spChg>
        <pc:spChg chg="add">
          <ac:chgData name="karamjot" userId="92988c83c993e5d4" providerId="LiveId" clId="{E51B5BFE-F38D-44CA-81FE-7A08A542B917}" dt="2020-11-23T22:01:55.259" v="580" actId="26606"/>
          <ac:spMkLst>
            <pc:docMk/>
            <pc:sldMk cId="3508499596" sldId="264"/>
            <ac:spMk id="30" creationId="{066AE2FE-036E-44DB-8A9A-8E3261C9F484}"/>
          </ac:spMkLst>
        </pc:spChg>
        <pc:picChg chg="add mod">
          <ac:chgData name="karamjot" userId="92988c83c993e5d4" providerId="LiveId" clId="{E51B5BFE-F38D-44CA-81FE-7A08A542B917}" dt="2020-11-23T22:02:05.634" v="582" actId="14100"/>
          <ac:picMkLst>
            <pc:docMk/>
            <pc:sldMk cId="3508499596" sldId="264"/>
            <ac:picMk id="4" creationId="{A12697D6-190F-4139-BB1A-969F28EF5CCC}"/>
          </ac:picMkLst>
        </pc:picChg>
      </pc:sldChg>
      <pc:sldChg chg="addSp modSp mod setBg">
        <pc:chgData name="karamjot" userId="92988c83c993e5d4" providerId="LiveId" clId="{E51B5BFE-F38D-44CA-81FE-7A08A542B917}" dt="2020-11-24T02:14:01.745" v="2608" actId="1076"/>
        <pc:sldMkLst>
          <pc:docMk/>
          <pc:sldMk cId="1016930853" sldId="267"/>
        </pc:sldMkLst>
        <pc:spChg chg="mod ord">
          <ac:chgData name="karamjot" userId="92988c83c993e5d4" providerId="LiveId" clId="{E51B5BFE-F38D-44CA-81FE-7A08A542B917}" dt="2020-11-24T02:13:55.205" v="2607" actId="26606"/>
          <ac:spMkLst>
            <pc:docMk/>
            <pc:sldMk cId="1016930853" sldId="267"/>
            <ac:spMk id="2" creationId="{2BD54857-81A7-4E44-8150-3122F4736F27}"/>
          </ac:spMkLst>
        </pc:spChg>
        <pc:spChg chg="add">
          <ac:chgData name="karamjot" userId="92988c83c993e5d4" providerId="LiveId" clId="{E51B5BFE-F38D-44CA-81FE-7A08A542B917}" dt="2020-11-24T02:13:55.205" v="2607" actId="26606"/>
          <ac:spMkLst>
            <pc:docMk/>
            <pc:sldMk cId="1016930853" sldId="267"/>
            <ac:spMk id="9" creationId="{A078A52F-85EA-4C0B-962B-D9D9DD4DD78C}"/>
          </ac:spMkLst>
        </pc:spChg>
        <pc:spChg chg="add">
          <ac:chgData name="karamjot" userId="92988c83c993e5d4" providerId="LiveId" clId="{E51B5BFE-F38D-44CA-81FE-7A08A542B917}" dt="2020-11-24T02:13:55.205" v="2607" actId="26606"/>
          <ac:spMkLst>
            <pc:docMk/>
            <pc:sldMk cId="1016930853" sldId="267"/>
            <ac:spMk id="11" creationId="{919797D5-5700-4683-B30A-5B4D56CB8270}"/>
          </ac:spMkLst>
        </pc:spChg>
        <pc:spChg chg="add">
          <ac:chgData name="karamjot" userId="92988c83c993e5d4" providerId="LiveId" clId="{E51B5BFE-F38D-44CA-81FE-7A08A542B917}" dt="2020-11-24T02:13:55.205" v="2607" actId="26606"/>
          <ac:spMkLst>
            <pc:docMk/>
            <pc:sldMk cId="1016930853" sldId="267"/>
            <ac:spMk id="13" creationId="{4856A7B9-9801-42EC-A4C9-7E22A56EF53D}"/>
          </ac:spMkLst>
        </pc:spChg>
        <pc:spChg chg="add">
          <ac:chgData name="karamjot" userId="92988c83c993e5d4" providerId="LiveId" clId="{E51B5BFE-F38D-44CA-81FE-7A08A542B917}" dt="2020-11-24T02:13:55.205" v="2607" actId="26606"/>
          <ac:spMkLst>
            <pc:docMk/>
            <pc:sldMk cId="1016930853" sldId="267"/>
            <ac:spMk id="15" creationId="{8AD54DB8-C150-4290-85D6-F5B0262BFEEF}"/>
          </ac:spMkLst>
        </pc:spChg>
        <pc:spChg chg="add">
          <ac:chgData name="karamjot" userId="92988c83c993e5d4" providerId="LiveId" clId="{E51B5BFE-F38D-44CA-81FE-7A08A542B917}" dt="2020-11-24T02:13:55.205" v="2607" actId="26606"/>
          <ac:spMkLst>
            <pc:docMk/>
            <pc:sldMk cId="1016930853" sldId="267"/>
            <ac:spMk id="17" creationId="{379F11E2-8BA5-4C5C-AE7C-361E5EA011FF}"/>
          </ac:spMkLst>
        </pc:spChg>
        <pc:spChg chg="add">
          <ac:chgData name="karamjot" userId="92988c83c993e5d4" providerId="LiveId" clId="{E51B5BFE-F38D-44CA-81FE-7A08A542B917}" dt="2020-11-24T02:13:55.205" v="2607" actId="26606"/>
          <ac:spMkLst>
            <pc:docMk/>
            <pc:sldMk cId="1016930853" sldId="267"/>
            <ac:spMk id="19" creationId="{7C00E1DA-EC7C-40FC-95E3-11FDCD2E4291}"/>
          </ac:spMkLst>
        </pc:spChg>
        <pc:grpChg chg="add">
          <ac:chgData name="karamjot" userId="92988c83c993e5d4" providerId="LiveId" clId="{E51B5BFE-F38D-44CA-81FE-7A08A542B917}" dt="2020-11-24T02:13:55.205" v="2607" actId="26606"/>
          <ac:grpSpMkLst>
            <pc:docMk/>
            <pc:sldMk cId="1016930853" sldId="267"/>
            <ac:grpSpMk id="21" creationId="{9A421166-2996-41A7-B094-AE5316F347DD}"/>
          </ac:grpSpMkLst>
        </pc:grpChg>
        <pc:picChg chg="add mod">
          <ac:chgData name="karamjot" userId="92988c83c993e5d4" providerId="LiveId" clId="{E51B5BFE-F38D-44CA-81FE-7A08A542B917}" dt="2020-11-24T02:14:01.745" v="2608" actId="1076"/>
          <ac:picMkLst>
            <pc:docMk/>
            <pc:sldMk cId="1016930853" sldId="267"/>
            <ac:picMk id="4" creationId="{62A16A91-903A-4E35-8F5C-3D37B57F77F8}"/>
          </ac:picMkLst>
        </pc:picChg>
      </pc:sldChg>
      <pc:sldChg chg="addSp modSp del mod">
        <pc:chgData name="karamjot" userId="92988c83c993e5d4" providerId="LiveId" clId="{E51B5BFE-F38D-44CA-81FE-7A08A542B917}" dt="2020-11-23T22:09:20.554" v="746" actId="2696"/>
        <pc:sldMkLst>
          <pc:docMk/>
          <pc:sldMk cId="1192799095" sldId="268"/>
        </pc:sldMkLst>
        <pc:spChg chg="mod">
          <ac:chgData name="karamjot" userId="92988c83c993e5d4" providerId="LiveId" clId="{E51B5BFE-F38D-44CA-81FE-7A08A542B917}" dt="2020-11-23T22:07:48.079" v="736" actId="122"/>
          <ac:spMkLst>
            <pc:docMk/>
            <pc:sldMk cId="1192799095" sldId="268"/>
            <ac:spMk id="2" creationId="{C94B24B4-FAEC-4ED8-97F8-FBB0B8437E78}"/>
          </ac:spMkLst>
        </pc:spChg>
        <pc:picChg chg="add mod">
          <ac:chgData name="karamjot" userId="92988c83c993e5d4" providerId="LiveId" clId="{E51B5BFE-F38D-44CA-81FE-7A08A542B917}" dt="2020-11-23T22:08:29.507" v="740" actId="14100"/>
          <ac:picMkLst>
            <pc:docMk/>
            <pc:sldMk cId="1192799095" sldId="268"/>
            <ac:picMk id="4" creationId="{8ADF854F-76FD-4F77-8D8C-41EDB3731187}"/>
          </ac:picMkLst>
        </pc:picChg>
      </pc:sldChg>
      <pc:sldChg chg="addSp modSp mod setBg">
        <pc:chgData name="karamjot" userId="92988c83c993e5d4" providerId="LiveId" clId="{E51B5BFE-F38D-44CA-81FE-7A08A542B917}" dt="2020-11-24T00:07:53.197" v="1883" actId="26606"/>
        <pc:sldMkLst>
          <pc:docMk/>
          <pc:sldMk cId="41068490" sldId="269"/>
        </pc:sldMkLst>
        <pc:spChg chg="mod">
          <ac:chgData name="karamjot" userId="92988c83c993e5d4" providerId="LiveId" clId="{E51B5BFE-F38D-44CA-81FE-7A08A542B917}" dt="2020-11-24T00:07:53.197" v="1883" actId="26606"/>
          <ac:spMkLst>
            <pc:docMk/>
            <pc:sldMk cId="41068490" sldId="269"/>
            <ac:spMk id="2" creationId="{D3E4B827-61F5-4C7F-9330-92D86D19B928}"/>
          </ac:spMkLst>
        </pc:spChg>
        <pc:spChg chg="add mod">
          <ac:chgData name="karamjot" userId="92988c83c993e5d4" providerId="LiveId" clId="{E51B5BFE-F38D-44CA-81FE-7A08A542B917}" dt="2020-11-24T00:07:53.197" v="1883" actId="26606"/>
          <ac:spMkLst>
            <pc:docMk/>
            <pc:sldMk cId="41068490" sldId="269"/>
            <ac:spMk id="3" creationId="{DDFA54A7-3CFD-4A05-8E10-D70EC154942C}"/>
          </ac:spMkLst>
        </pc:spChg>
        <pc:spChg chg="add">
          <ac:chgData name="karamjot" userId="92988c83c993e5d4" providerId="LiveId" clId="{E51B5BFE-F38D-44CA-81FE-7A08A542B917}" dt="2020-11-24T00:07:53.197" v="1883" actId="26606"/>
          <ac:spMkLst>
            <pc:docMk/>
            <pc:sldMk cId="41068490" sldId="269"/>
            <ac:spMk id="8" creationId="{F7660A3D-94D7-4E5D-AE77-F2DEE49DF4EE}"/>
          </ac:spMkLst>
        </pc:spChg>
        <pc:spChg chg="add">
          <ac:chgData name="karamjot" userId="92988c83c993e5d4" providerId="LiveId" clId="{E51B5BFE-F38D-44CA-81FE-7A08A542B917}" dt="2020-11-24T00:07:53.197" v="1883" actId="26606"/>
          <ac:spMkLst>
            <pc:docMk/>
            <pc:sldMk cId="41068490" sldId="269"/>
            <ac:spMk id="10" creationId="{A44EB985-DC5C-4DAC-9D62-8DC7D0F25A8F}"/>
          </ac:spMkLst>
        </pc:spChg>
        <pc:spChg chg="add">
          <ac:chgData name="karamjot" userId="92988c83c993e5d4" providerId="LiveId" clId="{E51B5BFE-F38D-44CA-81FE-7A08A542B917}" dt="2020-11-24T00:07:53.197" v="1883" actId="26606"/>
          <ac:spMkLst>
            <pc:docMk/>
            <pc:sldMk cId="41068490" sldId="269"/>
            <ac:spMk id="12" creationId="{3FCB64ED-B050-4F57-8188-F233260082B0}"/>
          </ac:spMkLst>
        </pc:spChg>
        <pc:spChg chg="add">
          <ac:chgData name="karamjot" userId="92988c83c993e5d4" providerId="LiveId" clId="{E51B5BFE-F38D-44CA-81FE-7A08A542B917}" dt="2020-11-24T00:07:53.197" v="1883" actId="26606"/>
          <ac:spMkLst>
            <pc:docMk/>
            <pc:sldMk cId="41068490" sldId="269"/>
            <ac:spMk id="14" creationId="{495E99FA-492C-4C5E-9893-0F326B1B69E1}"/>
          </ac:spMkLst>
        </pc:spChg>
        <pc:spChg chg="add">
          <ac:chgData name="karamjot" userId="92988c83c993e5d4" providerId="LiveId" clId="{E51B5BFE-F38D-44CA-81FE-7A08A542B917}" dt="2020-11-24T00:07:53.197" v="1883" actId="26606"/>
          <ac:spMkLst>
            <pc:docMk/>
            <pc:sldMk cId="41068490" sldId="269"/>
            <ac:spMk id="16" creationId="{1A59258C-AAC2-41CD-973C-7439B122A3FF}"/>
          </ac:spMkLst>
        </pc:spChg>
        <pc:spChg chg="add">
          <ac:chgData name="karamjot" userId="92988c83c993e5d4" providerId="LiveId" clId="{E51B5BFE-F38D-44CA-81FE-7A08A542B917}" dt="2020-11-24T00:07:53.197" v="1883" actId="26606"/>
          <ac:spMkLst>
            <pc:docMk/>
            <pc:sldMk cId="41068490" sldId="269"/>
            <ac:spMk id="18" creationId="{54516B72-0116-42B2-82A2-B11218A36636}"/>
          </ac:spMkLst>
        </pc:spChg>
        <pc:spChg chg="add">
          <ac:chgData name="karamjot" userId="92988c83c993e5d4" providerId="LiveId" clId="{E51B5BFE-F38D-44CA-81FE-7A08A542B917}" dt="2020-11-24T00:07:53.197" v="1883" actId="26606"/>
          <ac:spMkLst>
            <pc:docMk/>
            <pc:sldMk cId="41068490" sldId="269"/>
            <ac:spMk id="20" creationId="{7CDB507F-21B7-4C27-B0FC-D9C465C6DB44}"/>
          </ac:spMkLst>
        </pc:spChg>
        <pc:spChg chg="add">
          <ac:chgData name="karamjot" userId="92988c83c993e5d4" providerId="LiveId" clId="{E51B5BFE-F38D-44CA-81FE-7A08A542B917}" dt="2020-11-24T00:07:53.197" v="1883" actId="26606"/>
          <ac:spMkLst>
            <pc:docMk/>
            <pc:sldMk cId="41068490" sldId="269"/>
            <ac:spMk id="22" creationId="{7AB1AE17-B7A3-4363-95CD-25441E2FF1F3}"/>
          </ac:spMkLst>
        </pc:spChg>
      </pc:sldChg>
      <pc:sldChg chg="addSp modSp mod">
        <pc:chgData name="karamjot" userId="92988c83c993e5d4" providerId="LiveId" clId="{E51B5BFE-F38D-44CA-81FE-7A08A542B917}" dt="2020-11-24T00:23:08.709" v="2051" actId="115"/>
        <pc:sldMkLst>
          <pc:docMk/>
          <pc:sldMk cId="3180520763" sldId="270"/>
        </pc:sldMkLst>
        <pc:spChg chg="add mod">
          <ac:chgData name="karamjot" userId="92988c83c993e5d4" providerId="LiveId" clId="{E51B5BFE-F38D-44CA-81FE-7A08A542B917}" dt="2020-11-24T00:23:08.709" v="2051" actId="115"/>
          <ac:spMkLst>
            <pc:docMk/>
            <pc:sldMk cId="3180520763" sldId="270"/>
            <ac:spMk id="3" creationId="{AAD70BC8-818A-4614-AE3B-1C9B1A411FAE}"/>
          </ac:spMkLst>
        </pc:spChg>
      </pc:sldChg>
      <pc:sldChg chg="addSp modSp mod ord">
        <pc:chgData name="karamjot" userId="92988c83c993e5d4" providerId="LiveId" clId="{E51B5BFE-F38D-44CA-81FE-7A08A542B917}" dt="2020-11-23T21:57:33.094" v="571" actId="1076"/>
        <pc:sldMkLst>
          <pc:docMk/>
          <pc:sldMk cId="3829966217" sldId="272"/>
        </pc:sldMkLst>
        <pc:spChg chg="add mod">
          <ac:chgData name="karamjot" userId="92988c83c993e5d4" providerId="LiveId" clId="{E51B5BFE-F38D-44CA-81FE-7A08A542B917}" dt="2020-11-23T21:57:33.094" v="571" actId="1076"/>
          <ac:spMkLst>
            <pc:docMk/>
            <pc:sldMk cId="3829966217" sldId="272"/>
            <ac:spMk id="3" creationId="{19B66FA1-AB70-4C33-8E2C-D8F414A27D25}"/>
          </ac:spMkLst>
        </pc:spChg>
        <pc:spChg chg="add mod">
          <ac:chgData name="karamjot" userId="92988c83c993e5d4" providerId="LiveId" clId="{E51B5BFE-F38D-44CA-81FE-7A08A542B917}" dt="2020-11-23T21:55:37.976" v="518" actId="20577"/>
          <ac:spMkLst>
            <pc:docMk/>
            <pc:sldMk cId="3829966217" sldId="272"/>
            <ac:spMk id="4" creationId="{003CB4E2-1164-4FD8-B820-6C9D24763188}"/>
          </ac:spMkLst>
        </pc:spChg>
        <pc:picChg chg="mod">
          <ac:chgData name="karamjot" userId="92988c83c993e5d4" providerId="LiveId" clId="{E51B5BFE-F38D-44CA-81FE-7A08A542B917}" dt="2020-11-23T21:55:26.502" v="515" actId="14100"/>
          <ac:picMkLst>
            <pc:docMk/>
            <pc:sldMk cId="3829966217" sldId="272"/>
            <ac:picMk id="2" creationId="{4E7AF19F-9362-41CC-8785-ED9159E911E8}"/>
          </ac:picMkLst>
        </pc:picChg>
      </pc:sldChg>
      <pc:sldChg chg="modSp">
        <pc:chgData name="karamjot" userId="92988c83c993e5d4" providerId="LiveId" clId="{E51B5BFE-F38D-44CA-81FE-7A08A542B917}" dt="2020-11-24T00:41:12.634" v="2167" actId="20577"/>
        <pc:sldMkLst>
          <pc:docMk/>
          <pc:sldMk cId="577679599" sldId="276"/>
        </pc:sldMkLst>
        <pc:graphicFrameChg chg="mod">
          <ac:chgData name="karamjot" userId="92988c83c993e5d4" providerId="LiveId" clId="{E51B5BFE-F38D-44CA-81FE-7A08A542B917}" dt="2020-11-24T00:41:12.634" v="2167" actId="20577"/>
          <ac:graphicFrameMkLst>
            <pc:docMk/>
            <pc:sldMk cId="577679599" sldId="276"/>
            <ac:graphicFrameMk id="29" creationId="{78626A90-0B8D-44B0-965C-CA96083A24DE}"/>
          </ac:graphicFrameMkLst>
        </pc:graphicFrameChg>
      </pc:sldChg>
      <pc:sldChg chg="addSp modSp mod">
        <pc:chgData name="karamjot" userId="92988c83c993e5d4" providerId="LiveId" clId="{E51B5BFE-F38D-44CA-81FE-7A08A542B917}" dt="2020-11-23T21:34:56.264" v="12" actId="20577"/>
        <pc:sldMkLst>
          <pc:docMk/>
          <pc:sldMk cId="4133921733" sldId="277"/>
        </pc:sldMkLst>
        <pc:spChg chg="mod">
          <ac:chgData name="karamjot" userId="92988c83c993e5d4" providerId="LiveId" clId="{E51B5BFE-F38D-44CA-81FE-7A08A542B917}" dt="2020-11-23T21:34:56.264" v="12" actId="20577"/>
          <ac:spMkLst>
            <pc:docMk/>
            <pc:sldMk cId="4133921733" sldId="277"/>
            <ac:spMk id="4" creationId="{2364B31C-68DA-4F7D-AC12-B18B43C6EA0C}"/>
          </ac:spMkLst>
        </pc:spChg>
        <pc:picChg chg="add mod">
          <ac:chgData name="karamjot" userId="92988c83c993e5d4" providerId="LiveId" clId="{E51B5BFE-F38D-44CA-81FE-7A08A542B917}" dt="2020-11-23T21:33:46.336" v="5" actId="1076"/>
          <ac:picMkLst>
            <pc:docMk/>
            <pc:sldMk cId="4133921733" sldId="277"/>
            <ac:picMk id="5" creationId="{8337B8A6-15FF-41D4-B058-44C5F76ADDF5}"/>
          </ac:picMkLst>
        </pc:picChg>
      </pc:sldChg>
      <pc:sldChg chg="addSp modSp new mod">
        <pc:chgData name="karamjot" userId="92988c83c993e5d4" providerId="LiveId" clId="{E51B5BFE-F38D-44CA-81FE-7A08A542B917}" dt="2020-11-23T21:38:23.212" v="30" actId="1076"/>
        <pc:sldMkLst>
          <pc:docMk/>
          <pc:sldMk cId="224166863" sldId="278"/>
        </pc:sldMkLst>
        <pc:spChg chg="add mod">
          <ac:chgData name="karamjot" userId="92988c83c993e5d4" providerId="LiveId" clId="{E51B5BFE-F38D-44CA-81FE-7A08A542B917}" dt="2020-11-23T21:37:14.446" v="20" actId="255"/>
          <ac:spMkLst>
            <pc:docMk/>
            <pc:sldMk cId="224166863" sldId="278"/>
            <ac:spMk id="4" creationId="{534C0183-4DCD-4689-B3EA-9C79C787D7BF}"/>
          </ac:spMkLst>
        </pc:spChg>
        <pc:spChg chg="add mod">
          <ac:chgData name="karamjot" userId="92988c83c993e5d4" providerId="LiveId" clId="{E51B5BFE-F38D-44CA-81FE-7A08A542B917}" dt="2020-11-23T21:38:23.212" v="30" actId="1076"/>
          <ac:spMkLst>
            <pc:docMk/>
            <pc:sldMk cId="224166863" sldId="278"/>
            <ac:spMk id="6" creationId="{FC09D472-EA9B-43A0-A844-3E52B85DD51F}"/>
          </ac:spMkLst>
        </pc:spChg>
        <pc:picChg chg="add mod">
          <ac:chgData name="karamjot" userId="92988c83c993e5d4" providerId="LiveId" clId="{E51B5BFE-F38D-44CA-81FE-7A08A542B917}" dt="2020-11-23T21:36:30.543" v="14"/>
          <ac:picMkLst>
            <pc:docMk/>
            <pc:sldMk cId="224166863" sldId="278"/>
            <ac:picMk id="2" creationId="{32087977-550E-46F5-B723-5BE585FE5E54}"/>
          </ac:picMkLst>
        </pc:picChg>
      </pc:sldChg>
      <pc:sldChg chg="addSp modSp new mod setBg">
        <pc:chgData name="karamjot" userId="92988c83c993e5d4" providerId="LiveId" clId="{E51B5BFE-F38D-44CA-81FE-7A08A542B917}" dt="2020-11-23T22:06:14.327" v="735" actId="207"/>
        <pc:sldMkLst>
          <pc:docMk/>
          <pc:sldMk cId="1689122992" sldId="279"/>
        </pc:sldMkLst>
        <pc:spChg chg="mod">
          <ac:chgData name="karamjot" userId="92988c83c993e5d4" providerId="LiveId" clId="{E51B5BFE-F38D-44CA-81FE-7A08A542B917}" dt="2020-11-23T22:05:08.547" v="669" actId="14100"/>
          <ac:spMkLst>
            <pc:docMk/>
            <pc:sldMk cId="1689122992" sldId="279"/>
            <ac:spMk id="2" creationId="{6ACD318D-30CC-492B-BBA1-585CFB767616}"/>
          </ac:spMkLst>
        </pc:spChg>
        <pc:spChg chg="add mod">
          <ac:chgData name="karamjot" userId="92988c83c993e5d4" providerId="LiveId" clId="{E51B5BFE-F38D-44CA-81FE-7A08A542B917}" dt="2020-11-23T22:06:14.327" v="735" actId="207"/>
          <ac:spMkLst>
            <pc:docMk/>
            <pc:sldMk cId="1689122992" sldId="279"/>
            <ac:spMk id="5" creationId="{35E128A0-E113-4F49-95E6-45E238FC6916}"/>
          </ac:spMkLst>
        </pc:spChg>
        <pc:spChg chg="add">
          <ac:chgData name="karamjot" userId="92988c83c993e5d4" providerId="LiveId" clId="{E51B5BFE-F38D-44CA-81FE-7A08A542B917}" dt="2020-11-23T22:04:50.081" v="666" actId="26606"/>
          <ac:spMkLst>
            <pc:docMk/>
            <pc:sldMk cId="1689122992" sldId="279"/>
            <ac:spMk id="9" creationId="{48E96387-12F1-45E4-9322-ABBF2EE040E9}"/>
          </ac:spMkLst>
        </pc:spChg>
        <pc:spChg chg="add">
          <ac:chgData name="karamjot" userId="92988c83c993e5d4" providerId="LiveId" clId="{E51B5BFE-F38D-44CA-81FE-7A08A542B917}" dt="2020-11-23T22:04:50.081" v="666" actId="26606"/>
          <ac:spMkLst>
            <pc:docMk/>
            <pc:sldMk cId="1689122992" sldId="279"/>
            <ac:spMk id="11" creationId="{A9F421DD-DE4E-4547-A904-3F80E25E3F35}"/>
          </ac:spMkLst>
        </pc:spChg>
        <pc:spChg chg="add">
          <ac:chgData name="karamjot" userId="92988c83c993e5d4" providerId="LiveId" clId="{E51B5BFE-F38D-44CA-81FE-7A08A542B917}" dt="2020-11-23T22:04:50.081" v="666" actId="26606"/>
          <ac:spMkLst>
            <pc:docMk/>
            <pc:sldMk cId="1689122992" sldId="279"/>
            <ac:spMk id="13" creationId="{09985DEC-1215-4209-9708-B45CC977402E}"/>
          </ac:spMkLst>
        </pc:spChg>
        <pc:spChg chg="add">
          <ac:chgData name="karamjot" userId="92988c83c993e5d4" providerId="LiveId" clId="{E51B5BFE-F38D-44CA-81FE-7A08A542B917}" dt="2020-11-23T22:04:50.081" v="666" actId="26606"/>
          <ac:spMkLst>
            <pc:docMk/>
            <pc:sldMk cId="1689122992" sldId="279"/>
            <ac:spMk id="15" creationId="{90EB7086-616E-4D44-94BE-D0F763561782}"/>
          </ac:spMkLst>
        </pc:spChg>
        <pc:spChg chg="add">
          <ac:chgData name="karamjot" userId="92988c83c993e5d4" providerId="LiveId" clId="{E51B5BFE-F38D-44CA-81FE-7A08A542B917}" dt="2020-11-23T22:04:50.081" v="666" actId="26606"/>
          <ac:spMkLst>
            <pc:docMk/>
            <pc:sldMk cId="1689122992" sldId="279"/>
            <ac:spMk id="17" creationId="{066AE2FE-036E-44DB-8A9A-8E3261C9F484}"/>
          </ac:spMkLst>
        </pc:spChg>
        <pc:picChg chg="add mod">
          <ac:chgData name="karamjot" userId="92988c83c993e5d4" providerId="LiveId" clId="{E51B5BFE-F38D-44CA-81FE-7A08A542B917}" dt="2020-11-23T22:05:00.393" v="668" actId="14100"/>
          <ac:picMkLst>
            <pc:docMk/>
            <pc:sldMk cId="1689122992" sldId="279"/>
            <ac:picMk id="4" creationId="{A068BB4E-D423-4C9D-9932-A679357F0DDB}"/>
          </ac:picMkLst>
        </pc:picChg>
      </pc:sldChg>
      <pc:sldChg chg="addSp modSp new mod setBg">
        <pc:chgData name="karamjot" userId="92988c83c993e5d4" providerId="LiveId" clId="{E51B5BFE-F38D-44CA-81FE-7A08A542B917}" dt="2020-11-24T00:02:31.667" v="1373" actId="1076"/>
        <pc:sldMkLst>
          <pc:docMk/>
          <pc:sldMk cId="4234762591" sldId="280"/>
        </pc:sldMkLst>
        <pc:spChg chg="add mod">
          <ac:chgData name="karamjot" userId="92988c83c993e5d4" providerId="LiveId" clId="{E51B5BFE-F38D-44CA-81FE-7A08A542B917}" dt="2020-11-24T00:02:31.667" v="1373" actId="1076"/>
          <ac:spMkLst>
            <pc:docMk/>
            <pc:sldMk cId="4234762591" sldId="280"/>
            <ac:spMk id="3" creationId="{50B4A21E-1F51-4383-A3F7-059C812C7AED}"/>
          </ac:spMkLst>
        </pc:spChg>
        <pc:spChg chg="add">
          <ac:chgData name="karamjot" userId="92988c83c993e5d4" providerId="LiveId" clId="{E51B5BFE-F38D-44CA-81FE-7A08A542B917}" dt="2020-11-23T22:09:03.830" v="743" actId="26606"/>
          <ac:spMkLst>
            <pc:docMk/>
            <pc:sldMk cId="4234762591" sldId="280"/>
            <ac:spMk id="7" creationId="{8C266B9D-DC87-430A-8D3A-2E83639A1768}"/>
          </ac:spMkLst>
        </pc:spChg>
        <pc:spChg chg="add">
          <ac:chgData name="karamjot" userId="92988c83c993e5d4" providerId="LiveId" clId="{E51B5BFE-F38D-44CA-81FE-7A08A542B917}" dt="2020-11-23T22:09:03.830" v="743" actId="26606"/>
          <ac:spMkLst>
            <pc:docMk/>
            <pc:sldMk cId="4234762591" sldId="280"/>
            <ac:spMk id="9" creationId="{69282F36-261B-49B3-8CA9-FB857C475A0E}"/>
          </ac:spMkLst>
        </pc:spChg>
        <pc:spChg chg="add">
          <ac:chgData name="karamjot" userId="92988c83c993e5d4" providerId="LiveId" clId="{E51B5BFE-F38D-44CA-81FE-7A08A542B917}" dt="2020-11-23T22:09:03.830" v="743" actId="26606"/>
          <ac:spMkLst>
            <pc:docMk/>
            <pc:sldMk cId="4234762591" sldId="280"/>
            <ac:spMk id="11" creationId="{B87215C3-3B83-4BE7-9213-26E084BD6158}"/>
          </ac:spMkLst>
        </pc:spChg>
        <pc:spChg chg="add">
          <ac:chgData name="karamjot" userId="92988c83c993e5d4" providerId="LiveId" clId="{E51B5BFE-F38D-44CA-81FE-7A08A542B917}" dt="2020-11-23T22:09:03.830" v="743" actId="26606"/>
          <ac:spMkLst>
            <pc:docMk/>
            <pc:sldMk cId="4234762591" sldId="280"/>
            <ac:spMk id="13" creationId="{13A105D4-2907-419E-8223-4C266BA1E5FB}"/>
          </ac:spMkLst>
        </pc:spChg>
        <pc:spChg chg="add">
          <ac:chgData name="karamjot" userId="92988c83c993e5d4" providerId="LiveId" clId="{E51B5BFE-F38D-44CA-81FE-7A08A542B917}" dt="2020-11-23T22:09:03.830" v="743" actId="26606"/>
          <ac:spMkLst>
            <pc:docMk/>
            <pc:sldMk cId="4234762591" sldId="280"/>
            <ac:spMk id="15" creationId="{1EEE7F17-8E08-4C69-8E22-661908E6DF72}"/>
          </ac:spMkLst>
        </pc:spChg>
        <pc:picChg chg="add mod">
          <ac:chgData name="karamjot" userId="92988c83c993e5d4" providerId="LiveId" clId="{E51B5BFE-F38D-44CA-81FE-7A08A542B917}" dt="2020-11-23T22:09:12.182" v="745" actId="14100"/>
          <ac:picMkLst>
            <pc:docMk/>
            <pc:sldMk cId="4234762591" sldId="280"/>
            <ac:picMk id="2" creationId="{F2E09066-723E-46DB-9B1B-6C0057034062}"/>
          </ac:picMkLst>
        </pc:picChg>
      </pc:sldChg>
      <pc:sldChg chg="addSp delSp modSp new mod setBg">
        <pc:chgData name="karamjot" userId="92988c83c993e5d4" providerId="LiveId" clId="{E51B5BFE-F38D-44CA-81FE-7A08A542B917}" dt="2020-11-24T00:09:10.826" v="1902" actId="255"/>
        <pc:sldMkLst>
          <pc:docMk/>
          <pc:sldMk cId="2089836719" sldId="281"/>
        </pc:sldMkLst>
        <pc:spChg chg="mod">
          <ac:chgData name="karamjot" userId="92988c83c993e5d4" providerId="LiveId" clId="{E51B5BFE-F38D-44CA-81FE-7A08A542B917}" dt="2020-11-24T00:09:10.826" v="1902" actId="255"/>
          <ac:spMkLst>
            <pc:docMk/>
            <pc:sldMk cId="2089836719" sldId="281"/>
            <ac:spMk id="2" creationId="{8C2CB529-FE96-4F79-B0CE-DE49698B3831}"/>
          </ac:spMkLst>
        </pc:spChg>
        <pc:spChg chg="add del">
          <ac:chgData name="karamjot" userId="92988c83c993e5d4" providerId="LiveId" clId="{E51B5BFE-F38D-44CA-81FE-7A08A542B917}" dt="2020-11-24T00:08:47.823" v="1899" actId="26606"/>
          <ac:spMkLst>
            <pc:docMk/>
            <pc:sldMk cId="2089836719" sldId="281"/>
            <ac:spMk id="7" creationId="{F7660A3D-94D7-4E5D-AE77-F2DEE49DF4EE}"/>
          </ac:spMkLst>
        </pc:spChg>
        <pc:spChg chg="add del">
          <ac:chgData name="karamjot" userId="92988c83c993e5d4" providerId="LiveId" clId="{E51B5BFE-F38D-44CA-81FE-7A08A542B917}" dt="2020-11-24T00:08:47.823" v="1899" actId="26606"/>
          <ac:spMkLst>
            <pc:docMk/>
            <pc:sldMk cId="2089836719" sldId="281"/>
            <ac:spMk id="9" creationId="{A44EB985-DC5C-4DAC-9D62-8DC7D0F25A8F}"/>
          </ac:spMkLst>
        </pc:spChg>
        <pc:spChg chg="add del">
          <ac:chgData name="karamjot" userId="92988c83c993e5d4" providerId="LiveId" clId="{E51B5BFE-F38D-44CA-81FE-7A08A542B917}" dt="2020-11-24T00:08:47.823" v="1899" actId="26606"/>
          <ac:spMkLst>
            <pc:docMk/>
            <pc:sldMk cId="2089836719" sldId="281"/>
            <ac:spMk id="11" creationId="{3FCB64ED-B050-4F57-8188-F233260082B0}"/>
          </ac:spMkLst>
        </pc:spChg>
        <pc:spChg chg="add del">
          <ac:chgData name="karamjot" userId="92988c83c993e5d4" providerId="LiveId" clId="{E51B5BFE-F38D-44CA-81FE-7A08A542B917}" dt="2020-11-24T00:08:47.823" v="1899" actId="26606"/>
          <ac:spMkLst>
            <pc:docMk/>
            <pc:sldMk cId="2089836719" sldId="281"/>
            <ac:spMk id="13" creationId="{2BF5D0F4-EA4E-47A5-87BE-9ABB1AF66DCF}"/>
          </ac:spMkLst>
        </pc:spChg>
        <pc:spChg chg="add del">
          <ac:chgData name="karamjot" userId="92988c83c993e5d4" providerId="LiveId" clId="{E51B5BFE-F38D-44CA-81FE-7A08A542B917}" dt="2020-11-24T00:08:47.823" v="1899" actId="26606"/>
          <ac:spMkLst>
            <pc:docMk/>
            <pc:sldMk cId="2089836719" sldId="281"/>
            <ac:spMk id="15" creationId="{DEA81853-BCE1-4B7C-922E-A502B7B5FDD6}"/>
          </ac:spMkLst>
        </pc:spChg>
        <pc:spChg chg="add del">
          <ac:chgData name="karamjot" userId="92988c83c993e5d4" providerId="LiveId" clId="{E51B5BFE-F38D-44CA-81FE-7A08A542B917}" dt="2020-11-24T00:08:47.823" v="1899" actId="26606"/>
          <ac:spMkLst>
            <pc:docMk/>
            <pc:sldMk cId="2089836719" sldId="281"/>
            <ac:spMk id="17" creationId="{4A53F3F5-328C-4AC3-B3C4-6A9D4C3D370C}"/>
          </ac:spMkLst>
        </pc:spChg>
        <pc:spChg chg="add del">
          <ac:chgData name="karamjot" userId="92988c83c993e5d4" providerId="LiveId" clId="{E51B5BFE-F38D-44CA-81FE-7A08A542B917}" dt="2020-11-24T00:08:47.823" v="1899" actId="26606"/>
          <ac:spMkLst>
            <pc:docMk/>
            <pc:sldMk cId="2089836719" sldId="281"/>
            <ac:spMk id="19" creationId="{60ECACBD-42EC-44A4-B0DE-2DEDB73E1301}"/>
          </ac:spMkLst>
        </pc:spChg>
        <pc:spChg chg="add del">
          <ac:chgData name="karamjot" userId="92988c83c993e5d4" providerId="LiveId" clId="{E51B5BFE-F38D-44CA-81FE-7A08A542B917}" dt="2020-11-24T00:08:47.823" v="1899" actId="26606"/>
          <ac:spMkLst>
            <pc:docMk/>
            <pc:sldMk cId="2089836719" sldId="281"/>
            <ac:spMk id="21" creationId="{9BBB5757-5277-4AC5-8E2C-46B13387BCA7}"/>
          </ac:spMkLst>
        </pc:spChg>
        <pc:spChg chg="add del">
          <ac:chgData name="karamjot" userId="92988c83c993e5d4" providerId="LiveId" clId="{E51B5BFE-F38D-44CA-81FE-7A08A542B917}" dt="2020-11-24T00:08:47.807" v="1898" actId="26606"/>
          <ac:spMkLst>
            <pc:docMk/>
            <pc:sldMk cId="2089836719" sldId="281"/>
            <ac:spMk id="26" creationId="{F7660A3D-94D7-4E5D-AE77-F2DEE49DF4EE}"/>
          </ac:spMkLst>
        </pc:spChg>
        <pc:spChg chg="add del">
          <ac:chgData name="karamjot" userId="92988c83c993e5d4" providerId="LiveId" clId="{E51B5BFE-F38D-44CA-81FE-7A08A542B917}" dt="2020-11-24T00:08:47.807" v="1898" actId="26606"/>
          <ac:spMkLst>
            <pc:docMk/>
            <pc:sldMk cId="2089836719" sldId="281"/>
            <ac:spMk id="28" creationId="{A44EB985-DC5C-4DAC-9D62-8DC7D0F25A8F}"/>
          </ac:spMkLst>
        </pc:spChg>
        <pc:spChg chg="add del">
          <ac:chgData name="karamjot" userId="92988c83c993e5d4" providerId="LiveId" clId="{E51B5BFE-F38D-44CA-81FE-7A08A542B917}" dt="2020-11-24T00:08:47.807" v="1898" actId="26606"/>
          <ac:spMkLst>
            <pc:docMk/>
            <pc:sldMk cId="2089836719" sldId="281"/>
            <ac:spMk id="30" creationId="{3FCB64ED-B050-4F57-8188-F233260082B0}"/>
          </ac:spMkLst>
        </pc:spChg>
        <pc:spChg chg="add del">
          <ac:chgData name="karamjot" userId="92988c83c993e5d4" providerId="LiveId" clId="{E51B5BFE-F38D-44CA-81FE-7A08A542B917}" dt="2020-11-24T00:08:47.807" v="1898" actId="26606"/>
          <ac:spMkLst>
            <pc:docMk/>
            <pc:sldMk cId="2089836719" sldId="281"/>
            <ac:spMk id="32" creationId="{2BF5D0F4-EA4E-47A5-87BE-9ABB1AF66DCF}"/>
          </ac:spMkLst>
        </pc:spChg>
        <pc:spChg chg="add del">
          <ac:chgData name="karamjot" userId="92988c83c993e5d4" providerId="LiveId" clId="{E51B5BFE-F38D-44CA-81FE-7A08A542B917}" dt="2020-11-24T00:08:47.807" v="1898" actId="26606"/>
          <ac:spMkLst>
            <pc:docMk/>
            <pc:sldMk cId="2089836719" sldId="281"/>
            <ac:spMk id="34" creationId="{DEA81853-BCE1-4B7C-922E-A502B7B5FDD6}"/>
          </ac:spMkLst>
        </pc:spChg>
        <pc:spChg chg="add del">
          <ac:chgData name="karamjot" userId="92988c83c993e5d4" providerId="LiveId" clId="{E51B5BFE-F38D-44CA-81FE-7A08A542B917}" dt="2020-11-24T00:08:47.807" v="1898" actId="26606"/>
          <ac:spMkLst>
            <pc:docMk/>
            <pc:sldMk cId="2089836719" sldId="281"/>
            <ac:spMk id="36" creationId="{4A53F3F5-328C-4AC3-B3C4-6A9D4C3D370C}"/>
          </ac:spMkLst>
        </pc:spChg>
        <pc:spChg chg="add del">
          <ac:chgData name="karamjot" userId="92988c83c993e5d4" providerId="LiveId" clId="{E51B5BFE-F38D-44CA-81FE-7A08A542B917}" dt="2020-11-24T00:08:47.807" v="1898" actId="26606"/>
          <ac:spMkLst>
            <pc:docMk/>
            <pc:sldMk cId="2089836719" sldId="281"/>
            <ac:spMk id="38" creationId="{60ECACBD-42EC-44A4-B0DE-2DEDB73E1301}"/>
          </ac:spMkLst>
        </pc:spChg>
        <pc:spChg chg="add del">
          <ac:chgData name="karamjot" userId="92988c83c993e5d4" providerId="LiveId" clId="{E51B5BFE-F38D-44CA-81FE-7A08A542B917}" dt="2020-11-24T00:08:47.807" v="1898" actId="26606"/>
          <ac:spMkLst>
            <pc:docMk/>
            <pc:sldMk cId="2089836719" sldId="281"/>
            <ac:spMk id="40" creationId="{9BBB5757-5277-4AC5-8E2C-46B13387BCA7}"/>
          </ac:spMkLst>
        </pc:spChg>
        <pc:spChg chg="add">
          <ac:chgData name="karamjot" userId="92988c83c993e5d4" providerId="LiveId" clId="{E51B5BFE-F38D-44CA-81FE-7A08A542B917}" dt="2020-11-24T00:08:47.823" v="1899" actId="26606"/>
          <ac:spMkLst>
            <pc:docMk/>
            <pc:sldMk cId="2089836719" sldId="281"/>
            <ac:spMk id="42" creationId="{48E96387-12F1-45E4-9322-ABBF2EE040E9}"/>
          </ac:spMkLst>
        </pc:spChg>
        <pc:spChg chg="add">
          <ac:chgData name="karamjot" userId="92988c83c993e5d4" providerId="LiveId" clId="{E51B5BFE-F38D-44CA-81FE-7A08A542B917}" dt="2020-11-24T00:08:47.823" v="1899" actId="26606"/>
          <ac:spMkLst>
            <pc:docMk/>
            <pc:sldMk cId="2089836719" sldId="281"/>
            <ac:spMk id="43" creationId="{A9F421DD-DE4E-4547-A904-3F80E25E3F35}"/>
          </ac:spMkLst>
        </pc:spChg>
        <pc:spChg chg="add">
          <ac:chgData name="karamjot" userId="92988c83c993e5d4" providerId="LiveId" clId="{E51B5BFE-F38D-44CA-81FE-7A08A542B917}" dt="2020-11-24T00:08:47.823" v="1899" actId="26606"/>
          <ac:spMkLst>
            <pc:docMk/>
            <pc:sldMk cId="2089836719" sldId="281"/>
            <ac:spMk id="44" creationId="{09985DEC-1215-4209-9708-B45CC977402E}"/>
          </ac:spMkLst>
        </pc:spChg>
        <pc:spChg chg="add">
          <ac:chgData name="karamjot" userId="92988c83c993e5d4" providerId="LiveId" clId="{E51B5BFE-F38D-44CA-81FE-7A08A542B917}" dt="2020-11-24T00:08:47.823" v="1899" actId="26606"/>
          <ac:spMkLst>
            <pc:docMk/>
            <pc:sldMk cId="2089836719" sldId="281"/>
            <ac:spMk id="45" creationId="{90EB7086-616E-4D44-94BE-D0F763561782}"/>
          </ac:spMkLst>
        </pc:spChg>
        <pc:spChg chg="add">
          <ac:chgData name="karamjot" userId="92988c83c993e5d4" providerId="LiveId" clId="{E51B5BFE-F38D-44CA-81FE-7A08A542B917}" dt="2020-11-24T00:08:47.823" v="1899" actId="26606"/>
          <ac:spMkLst>
            <pc:docMk/>
            <pc:sldMk cId="2089836719" sldId="281"/>
            <ac:spMk id="46" creationId="{5CC2B463-6BD5-411E-A3CA-67A9FE00313A}"/>
          </ac:spMkLst>
        </pc:spChg>
        <pc:spChg chg="add">
          <ac:chgData name="karamjot" userId="92988c83c993e5d4" providerId="LiveId" clId="{E51B5BFE-F38D-44CA-81FE-7A08A542B917}" dt="2020-11-24T00:08:47.823" v="1899" actId="26606"/>
          <ac:spMkLst>
            <pc:docMk/>
            <pc:sldMk cId="2089836719" sldId="281"/>
            <ac:spMk id="47" creationId="{E83E6F24-3E64-4893-9F13-7BEE01C841E4}"/>
          </ac:spMkLst>
        </pc:spChg>
        <pc:picChg chg="add">
          <ac:chgData name="karamjot" userId="92988c83c993e5d4" providerId="LiveId" clId="{E51B5BFE-F38D-44CA-81FE-7A08A542B917}" dt="2020-11-24T00:08:47.823" v="1899" actId="26606"/>
          <ac:picMkLst>
            <pc:docMk/>
            <pc:sldMk cId="2089836719" sldId="281"/>
            <ac:picMk id="25" creationId="{1BFBA47D-A719-4D59-8611-CF5F50B8F247}"/>
          </ac:picMkLst>
        </pc:picChg>
      </pc:sldChg>
      <pc:sldChg chg="addSp modSp new mod">
        <pc:chgData name="karamjot" userId="92988c83c993e5d4" providerId="LiveId" clId="{E51B5BFE-F38D-44CA-81FE-7A08A542B917}" dt="2020-11-24T00:22:02.436" v="2036" actId="115"/>
        <pc:sldMkLst>
          <pc:docMk/>
          <pc:sldMk cId="4018088017" sldId="282"/>
        </pc:sldMkLst>
        <pc:spChg chg="add mod">
          <ac:chgData name="karamjot" userId="92988c83c993e5d4" providerId="LiveId" clId="{E51B5BFE-F38D-44CA-81FE-7A08A542B917}" dt="2020-11-24T00:22:02.436" v="2036" actId="115"/>
          <ac:spMkLst>
            <pc:docMk/>
            <pc:sldMk cId="4018088017" sldId="282"/>
            <ac:spMk id="3" creationId="{2B176F4F-FC6A-407E-AD06-F0D0A500ED25}"/>
          </ac:spMkLst>
        </pc:spChg>
      </pc:sldChg>
      <pc:sldChg chg="addSp delSp modSp new mod">
        <pc:chgData name="karamjot" userId="92988c83c993e5d4" providerId="LiveId" clId="{E51B5BFE-F38D-44CA-81FE-7A08A542B917}" dt="2020-11-24T00:39:18.587" v="2162" actId="20577"/>
        <pc:sldMkLst>
          <pc:docMk/>
          <pc:sldMk cId="177334111" sldId="283"/>
        </pc:sldMkLst>
        <pc:spChg chg="add del mod">
          <ac:chgData name="karamjot" userId="92988c83c993e5d4" providerId="LiveId" clId="{E51B5BFE-F38D-44CA-81FE-7A08A542B917}" dt="2020-11-24T00:35:15.994" v="2059" actId="26606"/>
          <ac:spMkLst>
            <pc:docMk/>
            <pc:sldMk cId="177334111" sldId="283"/>
            <ac:spMk id="4" creationId="{517F55BD-D51A-4560-819C-C83002EE010B}"/>
          </ac:spMkLst>
        </pc:spChg>
        <pc:graphicFrameChg chg="add mod">
          <ac:chgData name="karamjot" userId="92988c83c993e5d4" providerId="LiveId" clId="{E51B5BFE-F38D-44CA-81FE-7A08A542B917}" dt="2020-11-24T00:39:18.587" v="2162" actId="20577"/>
          <ac:graphicFrameMkLst>
            <pc:docMk/>
            <pc:sldMk cId="177334111" sldId="283"/>
            <ac:graphicFrameMk id="6" creationId="{81D5F0FC-D60F-4E25-980A-4569CB36D33B}"/>
          </ac:graphicFrameMkLst>
        </pc:graphicFrameChg>
        <pc:picChg chg="add mod">
          <ac:chgData name="karamjot" userId="92988c83c993e5d4" providerId="LiveId" clId="{E51B5BFE-F38D-44CA-81FE-7A08A542B917}" dt="2020-11-24T00:35:28.145" v="2062" actId="14100"/>
          <ac:picMkLst>
            <pc:docMk/>
            <pc:sldMk cId="177334111" sldId="283"/>
            <ac:picMk id="3" creationId="{371E3230-2ABE-45AD-A573-F43250AA383B}"/>
          </ac:picMkLst>
        </pc:picChg>
      </pc:sldChg>
      <pc:sldChg chg="addSp modSp new mod setBg">
        <pc:chgData name="karamjot" userId="92988c83c993e5d4" providerId="LiveId" clId="{E51B5BFE-F38D-44CA-81FE-7A08A542B917}" dt="2020-11-24T01:15:57.222" v="2591" actId="12"/>
        <pc:sldMkLst>
          <pc:docMk/>
          <pc:sldMk cId="3232759006" sldId="284"/>
        </pc:sldMkLst>
        <pc:spChg chg="add mod">
          <ac:chgData name="karamjot" userId="92988c83c993e5d4" providerId="LiveId" clId="{E51B5BFE-F38D-44CA-81FE-7A08A542B917}" dt="2020-11-24T01:15:57.222" v="2591" actId="12"/>
          <ac:spMkLst>
            <pc:docMk/>
            <pc:sldMk cId="3232759006" sldId="284"/>
            <ac:spMk id="4" creationId="{DF790D86-5DAC-4B3A-8C23-F0CE67EF255C}"/>
          </ac:spMkLst>
        </pc:spChg>
        <pc:spChg chg="add">
          <ac:chgData name="karamjot" userId="92988c83c993e5d4" providerId="LiveId" clId="{E51B5BFE-F38D-44CA-81FE-7A08A542B917}" dt="2020-11-24T01:12:36.921" v="2316" actId="26606"/>
          <ac:spMkLst>
            <pc:docMk/>
            <pc:sldMk cId="3232759006" sldId="284"/>
            <ac:spMk id="8" creationId="{1259A422-0023-4292-8200-E080556F30F9}"/>
          </ac:spMkLst>
        </pc:spChg>
        <pc:spChg chg="add">
          <ac:chgData name="karamjot" userId="92988c83c993e5d4" providerId="LiveId" clId="{E51B5BFE-F38D-44CA-81FE-7A08A542B917}" dt="2020-11-24T01:12:36.921" v="2316" actId="26606"/>
          <ac:spMkLst>
            <pc:docMk/>
            <pc:sldMk cId="3232759006" sldId="284"/>
            <ac:spMk id="10" creationId="{A2413CA5-4739-4BC9-8BB3-B0A4928D314F}"/>
          </ac:spMkLst>
        </pc:spChg>
        <pc:picChg chg="add mod">
          <ac:chgData name="karamjot" userId="92988c83c993e5d4" providerId="LiveId" clId="{E51B5BFE-F38D-44CA-81FE-7A08A542B917}" dt="2020-11-24T01:12:36.921" v="2316" actId="26606"/>
          <ac:picMkLst>
            <pc:docMk/>
            <pc:sldMk cId="3232759006" sldId="284"/>
            <ac:picMk id="3" creationId="{B70804F1-82F9-4249-9DC1-E00CD3CA10A5}"/>
          </ac:picMkLst>
        </pc:picChg>
      </pc:sldChg>
      <pc:sldChg chg="addSp delSp modSp new del mod">
        <pc:chgData name="karamjot" userId="92988c83c993e5d4" providerId="LiveId" clId="{E51B5BFE-F38D-44CA-81FE-7A08A542B917}" dt="2020-11-24T01:39:23.309" v="2595" actId="2696"/>
        <pc:sldMkLst>
          <pc:docMk/>
          <pc:sldMk cId="1625552809" sldId="285"/>
        </pc:sldMkLst>
        <pc:spChg chg="add del mod">
          <ac:chgData name="karamjot" userId="92988c83c993e5d4" providerId="LiveId" clId="{E51B5BFE-F38D-44CA-81FE-7A08A542B917}" dt="2020-11-24T00:47:39.586" v="2180" actId="26606"/>
          <ac:spMkLst>
            <pc:docMk/>
            <pc:sldMk cId="1625552809" sldId="285"/>
            <ac:spMk id="4" creationId="{0A03C9B4-244D-4A75-8033-F18CD7865FD1}"/>
          </ac:spMkLst>
        </pc:spChg>
        <pc:graphicFrameChg chg="add">
          <ac:chgData name="karamjot" userId="92988c83c993e5d4" providerId="LiveId" clId="{E51B5BFE-F38D-44CA-81FE-7A08A542B917}" dt="2020-11-24T00:47:39.586" v="2180" actId="26606"/>
          <ac:graphicFrameMkLst>
            <pc:docMk/>
            <pc:sldMk cId="1625552809" sldId="285"/>
            <ac:graphicFrameMk id="6" creationId="{9E47C2F8-B885-4FCF-AC04-50B1C218ABF9}"/>
          </ac:graphicFrameMkLst>
        </pc:graphicFrameChg>
        <pc:picChg chg="add mod">
          <ac:chgData name="karamjot" userId="92988c83c993e5d4" providerId="LiveId" clId="{E51B5BFE-F38D-44CA-81FE-7A08A542B917}" dt="2020-11-24T00:47:58.361" v="2182" actId="14100"/>
          <ac:picMkLst>
            <pc:docMk/>
            <pc:sldMk cId="1625552809" sldId="285"/>
            <ac:picMk id="3" creationId="{0C652858-D5A9-48B7-8CFE-AD39A3DF058F}"/>
          </ac:picMkLst>
        </pc:picChg>
      </pc:sldChg>
      <pc:sldChg chg="addSp delSp modSp new del mod">
        <pc:chgData name="karamjot" userId="92988c83c993e5d4" providerId="LiveId" clId="{E51B5BFE-F38D-44CA-81FE-7A08A542B917}" dt="2020-11-24T01:39:23.309" v="2595" actId="2696"/>
        <pc:sldMkLst>
          <pc:docMk/>
          <pc:sldMk cId="3618554076" sldId="286"/>
        </pc:sldMkLst>
        <pc:spChg chg="add del mod">
          <ac:chgData name="karamjot" userId="92988c83c993e5d4" providerId="LiveId" clId="{E51B5BFE-F38D-44CA-81FE-7A08A542B917}" dt="2020-11-24T00:52:01.855" v="2192" actId="1076"/>
          <ac:spMkLst>
            <pc:docMk/>
            <pc:sldMk cId="3618554076" sldId="286"/>
            <ac:spMk id="4" creationId="{25E3897F-B40A-42D3-BCF8-5863AA5ADB5A}"/>
          </ac:spMkLst>
        </pc:spChg>
        <pc:graphicFrameChg chg="add del">
          <ac:chgData name="karamjot" userId="92988c83c993e5d4" providerId="LiveId" clId="{E51B5BFE-F38D-44CA-81FE-7A08A542B917}" dt="2020-11-24T00:51:43.938" v="2190" actId="26606"/>
          <ac:graphicFrameMkLst>
            <pc:docMk/>
            <pc:sldMk cId="3618554076" sldId="286"/>
            <ac:graphicFrameMk id="6" creationId="{E29E2940-008A-45AA-8FFF-3C79B04317B2}"/>
          </ac:graphicFrameMkLst>
        </pc:graphicFrameChg>
        <pc:picChg chg="add mod">
          <ac:chgData name="karamjot" userId="92988c83c993e5d4" providerId="LiveId" clId="{E51B5BFE-F38D-44CA-81FE-7A08A542B917}" dt="2020-11-24T00:52:06.208" v="2193" actId="14100"/>
          <ac:picMkLst>
            <pc:docMk/>
            <pc:sldMk cId="3618554076" sldId="286"/>
            <ac:picMk id="3" creationId="{5FDEDBD0-C4A5-42D0-9650-9AFFCAAB45E9}"/>
          </ac:picMkLst>
        </pc:picChg>
      </pc:sldChg>
      <pc:sldChg chg="addSp modSp new mod">
        <pc:chgData name="karamjot" userId="92988c83c993e5d4" providerId="LiveId" clId="{E51B5BFE-F38D-44CA-81FE-7A08A542B917}" dt="2020-11-24T01:06:13.423" v="2293" actId="2710"/>
        <pc:sldMkLst>
          <pc:docMk/>
          <pc:sldMk cId="2779606264" sldId="287"/>
        </pc:sldMkLst>
        <pc:spChg chg="add mod">
          <ac:chgData name="karamjot" userId="92988c83c993e5d4" providerId="LiveId" clId="{E51B5BFE-F38D-44CA-81FE-7A08A542B917}" dt="2020-11-24T01:06:13.423" v="2293" actId="2710"/>
          <ac:spMkLst>
            <pc:docMk/>
            <pc:sldMk cId="2779606264" sldId="287"/>
            <ac:spMk id="3" creationId="{75D4D171-088C-4746-A06E-A4B386BD1DCC}"/>
          </ac:spMkLst>
        </pc:spChg>
        <pc:picChg chg="add mod">
          <ac:chgData name="karamjot" userId="92988c83c993e5d4" providerId="LiveId" clId="{E51B5BFE-F38D-44CA-81FE-7A08A542B917}" dt="2020-11-24T00:53:41.050" v="2200" actId="1076"/>
          <ac:picMkLst>
            <pc:docMk/>
            <pc:sldMk cId="2779606264" sldId="287"/>
            <ac:picMk id="2" creationId="{89A81628-CD4D-4211-9ACA-C52CD9FDF7A1}"/>
          </ac:picMkLst>
        </pc:picChg>
      </pc:sldChg>
      <pc:sldChg chg="addSp delSp modSp new mod setBg delDesignElem chgLayout">
        <pc:chgData name="karamjot" userId="92988c83c993e5d4" providerId="LiveId" clId="{E51B5BFE-F38D-44CA-81FE-7A08A542B917}" dt="2020-11-24T01:24:26.716" v="2594" actId="6264"/>
        <pc:sldMkLst>
          <pc:docMk/>
          <pc:sldMk cId="2381638266" sldId="288"/>
        </pc:sldMkLst>
        <pc:spChg chg="add del">
          <ac:chgData name="karamjot" userId="92988c83c993e5d4" providerId="LiveId" clId="{E51B5BFE-F38D-44CA-81FE-7A08A542B917}" dt="2020-11-24T01:24:26.015" v="2592" actId="6264"/>
          <ac:spMkLst>
            <pc:docMk/>
            <pc:sldMk cId="2381638266" sldId="288"/>
            <ac:spMk id="8" creationId="{57886309-8F28-488F-8BA9-0BF7494C8DDC}"/>
          </ac:spMkLst>
        </pc:spChg>
        <pc:spChg chg="add del">
          <ac:chgData name="karamjot" userId="92988c83c993e5d4" providerId="LiveId" clId="{E51B5BFE-F38D-44CA-81FE-7A08A542B917}" dt="2020-11-24T01:24:26.015" v="2592" actId="6264"/>
          <ac:spMkLst>
            <pc:docMk/>
            <pc:sldMk cId="2381638266" sldId="288"/>
            <ac:spMk id="10" creationId="{10D5ABE4-8A47-4A84-9DB4-CCB7A3D42258}"/>
          </ac:spMkLst>
        </pc:spChg>
        <pc:spChg chg="add del">
          <ac:chgData name="karamjot" userId="92988c83c993e5d4" providerId="LiveId" clId="{E51B5BFE-F38D-44CA-81FE-7A08A542B917}" dt="2020-11-24T01:24:26.015" v="2592" actId="6264"/>
          <ac:spMkLst>
            <pc:docMk/>
            <pc:sldMk cId="2381638266" sldId="288"/>
            <ac:spMk id="12" creationId="{D8EB06DC-2D36-4101-B5B2-45B5B1EEC588}"/>
          </ac:spMkLst>
        </pc:spChg>
        <pc:picChg chg="add mod ord">
          <ac:chgData name="karamjot" userId="92988c83c993e5d4" providerId="LiveId" clId="{E51B5BFE-F38D-44CA-81FE-7A08A542B917}" dt="2020-11-24T01:12:00.390" v="2311" actId="14100"/>
          <ac:picMkLst>
            <pc:docMk/>
            <pc:sldMk cId="2381638266" sldId="288"/>
            <ac:picMk id="2" creationId="{EA3CB0C5-7D28-478B-A902-1C92A1001BDF}"/>
          </ac:picMkLst>
        </pc:picChg>
        <pc:picChg chg="add mod">
          <ac:chgData name="karamjot" userId="92988c83c993e5d4" providerId="LiveId" clId="{E51B5BFE-F38D-44CA-81FE-7A08A542B917}" dt="2020-11-24T01:12:14.461" v="2315" actId="14100"/>
          <ac:picMkLst>
            <pc:docMk/>
            <pc:sldMk cId="2381638266" sldId="288"/>
            <ac:picMk id="3" creationId="{83F2F464-E216-41E2-95F3-EE42C858BFB5}"/>
          </ac:picMkLst>
        </pc:picChg>
      </pc:sldChg>
      <pc:sldChg chg="addSp modSp new mod setBg">
        <pc:chgData name="karamjot" userId="92988c83c993e5d4" providerId="LiveId" clId="{E51B5BFE-F38D-44CA-81FE-7A08A542B917}" dt="2020-11-24T02:14:37.083" v="2613" actId="26606"/>
        <pc:sldMkLst>
          <pc:docMk/>
          <pc:sldMk cId="1964071999" sldId="289"/>
        </pc:sldMkLst>
        <pc:spChg chg="add">
          <ac:chgData name="karamjot" userId="92988c83c993e5d4" providerId="LiveId" clId="{E51B5BFE-F38D-44CA-81FE-7A08A542B917}" dt="2020-11-24T02:14:37.083" v="2613" actId="26606"/>
          <ac:spMkLst>
            <pc:docMk/>
            <pc:sldMk cId="1964071999" sldId="289"/>
            <ac:spMk id="8" creationId="{AB9EC6EB-20B4-47D9-B377-8AB3F9EDFBDE}"/>
          </ac:spMkLst>
        </pc:spChg>
        <pc:spChg chg="add">
          <ac:chgData name="karamjot" userId="92988c83c993e5d4" providerId="LiveId" clId="{E51B5BFE-F38D-44CA-81FE-7A08A542B917}" dt="2020-11-24T02:14:37.083" v="2613" actId="26606"/>
          <ac:spMkLst>
            <pc:docMk/>
            <pc:sldMk cId="1964071999" sldId="289"/>
            <ac:spMk id="10" creationId="{A1D6CD10-98FC-4295-B0E3-77908B8EC3E0}"/>
          </ac:spMkLst>
        </pc:spChg>
        <pc:picChg chg="add mod">
          <ac:chgData name="karamjot" userId="92988c83c993e5d4" providerId="LiveId" clId="{E51B5BFE-F38D-44CA-81FE-7A08A542B917}" dt="2020-11-24T02:14:37.083" v="2613" actId="26606"/>
          <ac:picMkLst>
            <pc:docMk/>
            <pc:sldMk cId="1964071999" sldId="289"/>
            <ac:picMk id="3" creationId="{0D2F625D-8FC6-490F-B2A9-BD88999DFAA3}"/>
          </ac:picMkLst>
        </pc:picChg>
      </pc:sldChg>
      <pc:sldChg chg="addSp modSp new del mod setBg">
        <pc:chgData name="karamjot" userId="92988c83c993e5d4" providerId="LiveId" clId="{E51B5BFE-F38D-44CA-81FE-7A08A542B917}" dt="2020-11-24T02:15:16.187" v="2619" actId="2696"/>
        <pc:sldMkLst>
          <pc:docMk/>
          <pc:sldMk cId="2646749361" sldId="290"/>
        </pc:sldMkLst>
        <pc:spChg chg="add">
          <ac:chgData name="karamjot" userId="92988c83c993e5d4" providerId="LiveId" clId="{E51B5BFE-F38D-44CA-81FE-7A08A542B917}" dt="2020-11-24T02:15:02.719" v="2618" actId="26606"/>
          <ac:spMkLst>
            <pc:docMk/>
            <pc:sldMk cId="2646749361" sldId="290"/>
            <ac:spMk id="8" creationId="{AB9EC6EB-20B4-47D9-B377-8AB3F9EDFBDE}"/>
          </ac:spMkLst>
        </pc:spChg>
        <pc:spChg chg="add">
          <ac:chgData name="karamjot" userId="92988c83c993e5d4" providerId="LiveId" clId="{E51B5BFE-F38D-44CA-81FE-7A08A542B917}" dt="2020-11-24T02:15:02.719" v="2618" actId="26606"/>
          <ac:spMkLst>
            <pc:docMk/>
            <pc:sldMk cId="2646749361" sldId="290"/>
            <ac:spMk id="10" creationId="{A1D6CD10-98FC-4295-B0E3-77908B8EC3E0}"/>
          </ac:spMkLst>
        </pc:spChg>
        <pc:picChg chg="add mod">
          <ac:chgData name="karamjot" userId="92988c83c993e5d4" providerId="LiveId" clId="{E51B5BFE-F38D-44CA-81FE-7A08A542B917}" dt="2020-11-24T02:15:02.719" v="2618" actId="26606"/>
          <ac:picMkLst>
            <pc:docMk/>
            <pc:sldMk cId="2646749361" sldId="290"/>
            <ac:picMk id="3" creationId="{B358596E-81D4-4937-A96C-FF66F96FA0CF}"/>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0C824-D278-4FD8-BD0A-97B7BA0E040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868079A-819D-44F0-9624-5193443F0EB9}">
      <dgm:prSet/>
      <dgm:spPr/>
      <dgm:t>
        <a:bodyPr/>
        <a:lstStyle/>
        <a:p>
          <a:r>
            <a:rPr lang="en-US"/>
            <a:t>In IoT based visitor counter project, LCD is used to display the count of customers present in the store.</a:t>
          </a:r>
        </a:p>
      </dgm:t>
    </dgm:pt>
    <dgm:pt modelId="{D0440B52-952C-4BEC-ABE0-A98425D8788F}" type="parTrans" cxnId="{8EC30C0B-01D0-45C8-AAF6-E4A6E9179F96}">
      <dgm:prSet/>
      <dgm:spPr/>
      <dgm:t>
        <a:bodyPr/>
        <a:lstStyle/>
        <a:p>
          <a:endParaRPr lang="en-US"/>
        </a:p>
      </dgm:t>
    </dgm:pt>
    <dgm:pt modelId="{7BD19B2D-E0A2-4713-8E41-165DA0C0711E}" type="sibTrans" cxnId="{8EC30C0B-01D0-45C8-AAF6-E4A6E9179F96}">
      <dgm:prSet/>
      <dgm:spPr/>
      <dgm:t>
        <a:bodyPr/>
        <a:lstStyle/>
        <a:p>
          <a:endParaRPr lang="en-US"/>
        </a:p>
      </dgm:t>
    </dgm:pt>
    <dgm:pt modelId="{4068D82B-9896-48D1-86B5-A7DC15529E44}">
      <dgm:prSet/>
      <dgm:spPr/>
      <dgm:t>
        <a:bodyPr/>
        <a:lstStyle/>
        <a:p>
          <a:r>
            <a:rPr lang="en-US"/>
            <a:t>The maximum limit for customers allowed in store has been set. When the limit reached, the gates will close, and the next customer is not allowed to enter in the store.</a:t>
          </a:r>
        </a:p>
      </dgm:t>
    </dgm:pt>
    <dgm:pt modelId="{A98D6481-B172-4FCC-9836-2AA2F4D5B027}" type="parTrans" cxnId="{F48BB0D8-96EB-41F5-A265-F196688CF200}">
      <dgm:prSet/>
      <dgm:spPr/>
      <dgm:t>
        <a:bodyPr/>
        <a:lstStyle/>
        <a:p>
          <a:endParaRPr lang="en-US"/>
        </a:p>
      </dgm:t>
    </dgm:pt>
    <dgm:pt modelId="{6C654BA0-6B7E-4884-946F-92A875AD6F06}" type="sibTrans" cxnId="{F48BB0D8-96EB-41F5-A265-F196688CF200}">
      <dgm:prSet/>
      <dgm:spPr/>
      <dgm:t>
        <a:bodyPr/>
        <a:lstStyle/>
        <a:p>
          <a:endParaRPr lang="en-US"/>
        </a:p>
      </dgm:t>
    </dgm:pt>
    <dgm:pt modelId="{3F4F9E2E-67F6-4D5D-AB69-D81EC6964CA6}">
      <dgm:prSet/>
      <dgm:spPr/>
      <dgm:t>
        <a:bodyPr/>
        <a:lstStyle/>
        <a:p>
          <a:r>
            <a:rPr lang="en-US"/>
            <a:t>The next entry is permitted once one customer exits and the count decreases.</a:t>
          </a:r>
        </a:p>
      </dgm:t>
    </dgm:pt>
    <dgm:pt modelId="{A64B4A03-DD1D-42DA-BA39-31640D155ECA}" type="parTrans" cxnId="{EFB96B83-494D-41A2-BC10-C26DB0F01009}">
      <dgm:prSet/>
      <dgm:spPr/>
      <dgm:t>
        <a:bodyPr/>
        <a:lstStyle/>
        <a:p>
          <a:endParaRPr lang="en-US"/>
        </a:p>
      </dgm:t>
    </dgm:pt>
    <dgm:pt modelId="{9ABC7D27-2E07-41F6-BCD9-4716F4E1862A}" type="sibTrans" cxnId="{EFB96B83-494D-41A2-BC10-C26DB0F01009}">
      <dgm:prSet/>
      <dgm:spPr/>
      <dgm:t>
        <a:bodyPr/>
        <a:lstStyle/>
        <a:p>
          <a:endParaRPr lang="en-US"/>
        </a:p>
      </dgm:t>
    </dgm:pt>
    <dgm:pt modelId="{D074A1CE-69A0-484A-B5A9-8F2FBAF76B22}">
      <dgm:prSet/>
      <dgm:spPr/>
      <dgm:t>
        <a:bodyPr/>
        <a:lstStyle/>
        <a:p>
          <a:r>
            <a:rPr lang="en-US"/>
            <a:t>The presence of the customer has been detected by ultrasonic sensors that are installed at the entry and the exit gate of store.</a:t>
          </a:r>
        </a:p>
      </dgm:t>
    </dgm:pt>
    <dgm:pt modelId="{E74AD0D2-898E-4BA6-9A68-82A3384F0ED1}" type="parTrans" cxnId="{448E69DB-A494-4353-87A6-BC69B99627A4}">
      <dgm:prSet/>
      <dgm:spPr/>
      <dgm:t>
        <a:bodyPr/>
        <a:lstStyle/>
        <a:p>
          <a:endParaRPr lang="en-US"/>
        </a:p>
      </dgm:t>
    </dgm:pt>
    <dgm:pt modelId="{B7769193-8D88-4726-B0B4-CCCD231EA4EC}" type="sibTrans" cxnId="{448E69DB-A494-4353-87A6-BC69B99627A4}">
      <dgm:prSet/>
      <dgm:spPr/>
      <dgm:t>
        <a:bodyPr/>
        <a:lstStyle/>
        <a:p>
          <a:endParaRPr lang="en-US"/>
        </a:p>
      </dgm:t>
    </dgm:pt>
    <dgm:pt modelId="{569D3C0F-C94D-4FFE-8BB4-8BB14D012877}">
      <dgm:prSet/>
      <dgm:spPr/>
      <dgm:t>
        <a:bodyPr/>
        <a:lstStyle/>
        <a:p>
          <a:r>
            <a:rPr lang="en-US"/>
            <a:t>Also, buzzer will ring when a maximum count reached, and a new customer comes to the door.</a:t>
          </a:r>
        </a:p>
      </dgm:t>
    </dgm:pt>
    <dgm:pt modelId="{3591181D-826B-4AF2-80F0-8C25973C4A8C}" type="parTrans" cxnId="{B3E56FB0-6AA4-4F08-8048-1CD7645E3745}">
      <dgm:prSet/>
      <dgm:spPr/>
      <dgm:t>
        <a:bodyPr/>
        <a:lstStyle/>
        <a:p>
          <a:endParaRPr lang="en-US"/>
        </a:p>
      </dgm:t>
    </dgm:pt>
    <dgm:pt modelId="{A15B59B9-A638-46B1-B136-EE33B0800976}" type="sibTrans" cxnId="{B3E56FB0-6AA4-4F08-8048-1CD7645E3745}">
      <dgm:prSet/>
      <dgm:spPr/>
      <dgm:t>
        <a:bodyPr/>
        <a:lstStyle/>
        <a:p>
          <a:endParaRPr lang="en-US"/>
        </a:p>
      </dgm:t>
    </dgm:pt>
    <dgm:pt modelId="{10921E3A-F03B-4DD0-9594-985C65EEBB83}" type="pres">
      <dgm:prSet presAssocID="{C300C824-D278-4FD8-BD0A-97B7BA0E040E}" presName="root" presStyleCnt="0">
        <dgm:presLayoutVars>
          <dgm:dir/>
          <dgm:resizeHandles val="exact"/>
        </dgm:presLayoutVars>
      </dgm:prSet>
      <dgm:spPr/>
    </dgm:pt>
    <dgm:pt modelId="{B7E8F571-CE25-4960-9296-4570163B48E8}" type="pres">
      <dgm:prSet presAssocID="{F868079A-819D-44F0-9624-5193443F0EB9}" presName="compNode" presStyleCnt="0"/>
      <dgm:spPr/>
    </dgm:pt>
    <dgm:pt modelId="{C2ACFAED-7E45-49F5-AAE7-EC3A5D8EBE0D}" type="pres">
      <dgm:prSet presAssocID="{F868079A-819D-44F0-9624-5193443F0EB9}" presName="bgRect" presStyleLbl="bgShp" presStyleIdx="0" presStyleCnt="5"/>
      <dgm:spPr/>
    </dgm:pt>
    <dgm:pt modelId="{4F933180-346D-4FEE-8EC8-D2FA827C4AC1}" type="pres">
      <dgm:prSet presAssocID="{F868079A-819D-44F0-9624-5193443F0E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7A759976-2E20-43BF-AE7E-3C7305036080}" type="pres">
      <dgm:prSet presAssocID="{F868079A-819D-44F0-9624-5193443F0EB9}" presName="spaceRect" presStyleCnt="0"/>
      <dgm:spPr/>
    </dgm:pt>
    <dgm:pt modelId="{D1483804-8151-46D0-9F68-81EA18B037AB}" type="pres">
      <dgm:prSet presAssocID="{F868079A-819D-44F0-9624-5193443F0EB9}" presName="parTx" presStyleLbl="revTx" presStyleIdx="0" presStyleCnt="5">
        <dgm:presLayoutVars>
          <dgm:chMax val="0"/>
          <dgm:chPref val="0"/>
        </dgm:presLayoutVars>
      </dgm:prSet>
      <dgm:spPr/>
    </dgm:pt>
    <dgm:pt modelId="{2C736A76-C608-4F4E-9A3E-1E12F157327D}" type="pres">
      <dgm:prSet presAssocID="{7BD19B2D-E0A2-4713-8E41-165DA0C0711E}" presName="sibTrans" presStyleCnt="0"/>
      <dgm:spPr/>
    </dgm:pt>
    <dgm:pt modelId="{FE37B702-188E-4905-844F-803C35F3B421}" type="pres">
      <dgm:prSet presAssocID="{4068D82B-9896-48D1-86B5-A7DC15529E44}" presName="compNode" presStyleCnt="0"/>
      <dgm:spPr/>
    </dgm:pt>
    <dgm:pt modelId="{69F8FCC2-6CB1-42B2-97F6-854E6CC02FDB}" type="pres">
      <dgm:prSet presAssocID="{4068D82B-9896-48D1-86B5-A7DC15529E44}" presName="bgRect" presStyleLbl="bgShp" presStyleIdx="1" presStyleCnt="5"/>
      <dgm:spPr/>
    </dgm:pt>
    <dgm:pt modelId="{615C5281-D6BD-49C6-BB84-32157BFCF476}" type="pres">
      <dgm:prSet presAssocID="{4068D82B-9896-48D1-86B5-A7DC15529E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CE034D4B-D42B-4490-B8F5-E7E61D709186}" type="pres">
      <dgm:prSet presAssocID="{4068D82B-9896-48D1-86B5-A7DC15529E44}" presName="spaceRect" presStyleCnt="0"/>
      <dgm:spPr/>
    </dgm:pt>
    <dgm:pt modelId="{D04A0A58-C9E6-46D8-BE6D-CFE85F4FE8BD}" type="pres">
      <dgm:prSet presAssocID="{4068D82B-9896-48D1-86B5-A7DC15529E44}" presName="parTx" presStyleLbl="revTx" presStyleIdx="1" presStyleCnt="5">
        <dgm:presLayoutVars>
          <dgm:chMax val="0"/>
          <dgm:chPref val="0"/>
        </dgm:presLayoutVars>
      </dgm:prSet>
      <dgm:spPr/>
    </dgm:pt>
    <dgm:pt modelId="{6A680FFC-4917-437A-A2E3-16B790F5328C}" type="pres">
      <dgm:prSet presAssocID="{6C654BA0-6B7E-4884-946F-92A875AD6F06}" presName="sibTrans" presStyleCnt="0"/>
      <dgm:spPr/>
    </dgm:pt>
    <dgm:pt modelId="{493F803A-626C-47E6-81E6-83DF37B3E331}" type="pres">
      <dgm:prSet presAssocID="{3F4F9E2E-67F6-4D5D-AB69-D81EC6964CA6}" presName="compNode" presStyleCnt="0"/>
      <dgm:spPr/>
    </dgm:pt>
    <dgm:pt modelId="{1B176B9D-1841-4586-9D06-43826F6F5B03}" type="pres">
      <dgm:prSet presAssocID="{3F4F9E2E-67F6-4D5D-AB69-D81EC6964CA6}" presName="bgRect" presStyleLbl="bgShp" presStyleIdx="2" presStyleCnt="5"/>
      <dgm:spPr/>
    </dgm:pt>
    <dgm:pt modelId="{DE226C2A-EFC3-4409-881B-9E7B86B87C9B}" type="pres">
      <dgm:prSet presAssocID="{3F4F9E2E-67F6-4D5D-AB69-D81EC6964C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turn"/>
        </a:ext>
      </dgm:extLst>
    </dgm:pt>
    <dgm:pt modelId="{95E20CAB-9C0B-49BB-8311-79C1B6C41C9C}" type="pres">
      <dgm:prSet presAssocID="{3F4F9E2E-67F6-4D5D-AB69-D81EC6964CA6}" presName="spaceRect" presStyleCnt="0"/>
      <dgm:spPr/>
    </dgm:pt>
    <dgm:pt modelId="{AF9A0D1D-01EE-436A-B610-880D8E0FA64E}" type="pres">
      <dgm:prSet presAssocID="{3F4F9E2E-67F6-4D5D-AB69-D81EC6964CA6}" presName="parTx" presStyleLbl="revTx" presStyleIdx="2" presStyleCnt="5">
        <dgm:presLayoutVars>
          <dgm:chMax val="0"/>
          <dgm:chPref val="0"/>
        </dgm:presLayoutVars>
      </dgm:prSet>
      <dgm:spPr/>
    </dgm:pt>
    <dgm:pt modelId="{70380BE5-A8EE-450B-ADA2-23012A3021EA}" type="pres">
      <dgm:prSet presAssocID="{9ABC7D27-2E07-41F6-BCD9-4716F4E1862A}" presName="sibTrans" presStyleCnt="0"/>
      <dgm:spPr/>
    </dgm:pt>
    <dgm:pt modelId="{15DA8C5C-968E-44B2-A3FF-7EFDAE314ED2}" type="pres">
      <dgm:prSet presAssocID="{D074A1CE-69A0-484A-B5A9-8F2FBAF76B22}" presName="compNode" presStyleCnt="0"/>
      <dgm:spPr/>
    </dgm:pt>
    <dgm:pt modelId="{1A80013B-B0A0-439E-9B5D-E7688FC62BB2}" type="pres">
      <dgm:prSet presAssocID="{D074A1CE-69A0-484A-B5A9-8F2FBAF76B22}" presName="bgRect" presStyleLbl="bgShp" presStyleIdx="3" presStyleCnt="5"/>
      <dgm:spPr/>
    </dgm:pt>
    <dgm:pt modelId="{4E23E70B-4819-4831-B591-3BC8BC12A1D6}" type="pres">
      <dgm:prSet presAssocID="{D074A1CE-69A0-484A-B5A9-8F2FBAF76B2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76E8690-2CA0-4015-A6E4-2EC9205760F6}" type="pres">
      <dgm:prSet presAssocID="{D074A1CE-69A0-484A-B5A9-8F2FBAF76B22}" presName="spaceRect" presStyleCnt="0"/>
      <dgm:spPr/>
    </dgm:pt>
    <dgm:pt modelId="{DDEF763F-AF32-4D7F-9347-78CA9486EF07}" type="pres">
      <dgm:prSet presAssocID="{D074A1CE-69A0-484A-B5A9-8F2FBAF76B22}" presName="parTx" presStyleLbl="revTx" presStyleIdx="3" presStyleCnt="5">
        <dgm:presLayoutVars>
          <dgm:chMax val="0"/>
          <dgm:chPref val="0"/>
        </dgm:presLayoutVars>
      </dgm:prSet>
      <dgm:spPr/>
    </dgm:pt>
    <dgm:pt modelId="{7157F70D-6510-4204-9BE5-BCF4D1DDE15E}" type="pres">
      <dgm:prSet presAssocID="{B7769193-8D88-4726-B0B4-CCCD231EA4EC}" presName="sibTrans" presStyleCnt="0"/>
      <dgm:spPr/>
    </dgm:pt>
    <dgm:pt modelId="{CE971197-8841-4227-B938-5FC12878B652}" type="pres">
      <dgm:prSet presAssocID="{569D3C0F-C94D-4FFE-8BB4-8BB14D012877}" presName="compNode" presStyleCnt="0"/>
      <dgm:spPr/>
    </dgm:pt>
    <dgm:pt modelId="{90ADF61E-E778-462E-AE55-89D2980035E8}" type="pres">
      <dgm:prSet presAssocID="{569D3C0F-C94D-4FFE-8BB4-8BB14D012877}" presName="bgRect" presStyleLbl="bgShp" presStyleIdx="4" presStyleCnt="5"/>
      <dgm:spPr/>
    </dgm:pt>
    <dgm:pt modelId="{71764D57-45FF-4866-9A36-2FEC71E5FF95}" type="pres">
      <dgm:prSet presAssocID="{569D3C0F-C94D-4FFE-8BB4-8BB14D0128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nger"/>
        </a:ext>
      </dgm:extLst>
    </dgm:pt>
    <dgm:pt modelId="{6FC25B8F-B50C-41AD-B1E8-B774A2CA6B85}" type="pres">
      <dgm:prSet presAssocID="{569D3C0F-C94D-4FFE-8BB4-8BB14D012877}" presName="spaceRect" presStyleCnt="0"/>
      <dgm:spPr/>
    </dgm:pt>
    <dgm:pt modelId="{E04ABE5C-A9E2-43BB-91B2-2DEF419CEE3D}" type="pres">
      <dgm:prSet presAssocID="{569D3C0F-C94D-4FFE-8BB4-8BB14D012877}" presName="parTx" presStyleLbl="revTx" presStyleIdx="4" presStyleCnt="5">
        <dgm:presLayoutVars>
          <dgm:chMax val="0"/>
          <dgm:chPref val="0"/>
        </dgm:presLayoutVars>
      </dgm:prSet>
      <dgm:spPr/>
    </dgm:pt>
  </dgm:ptLst>
  <dgm:cxnLst>
    <dgm:cxn modelId="{EF76F502-C3E3-4BFD-BC33-BE05DEC258BC}" type="presOf" srcId="{C300C824-D278-4FD8-BD0A-97B7BA0E040E}" destId="{10921E3A-F03B-4DD0-9594-985C65EEBB83}" srcOrd="0" destOrd="0" presId="urn:microsoft.com/office/officeart/2018/2/layout/IconVerticalSolidList"/>
    <dgm:cxn modelId="{8EC30C0B-01D0-45C8-AAF6-E4A6E9179F96}" srcId="{C300C824-D278-4FD8-BD0A-97B7BA0E040E}" destId="{F868079A-819D-44F0-9624-5193443F0EB9}" srcOrd="0" destOrd="0" parTransId="{D0440B52-952C-4BEC-ABE0-A98425D8788F}" sibTransId="{7BD19B2D-E0A2-4713-8E41-165DA0C0711E}"/>
    <dgm:cxn modelId="{4C928F3E-CE87-4747-B61C-AAA9E028B504}" type="presOf" srcId="{F868079A-819D-44F0-9624-5193443F0EB9}" destId="{D1483804-8151-46D0-9F68-81EA18B037AB}" srcOrd="0" destOrd="0" presId="urn:microsoft.com/office/officeart/2018/2/layout/IconVerticalSolidList"/>
    <dgm:cxn modelId="{D9BC465D-6CFF-4EE5-A6C3-3FFC08E2E3FE}" type="presOf" srcId="{3F4F9E2E-67F6-4D5D-AB69-D81EC6964CA6}" destId="{AF9A0D1D-01EE-436A-B610-880D8E0FA64E}" srcOrd="0" destOrd="0" presId="urn:microsoft.com/office/officeart/2018/2/layout/IconVerticalSolidList"/>
    <dgm:cxn modelId="{FC62AC6C-0E9E-4709-BA9C-68A1BB8C7AA4}" type="presOf" srcId="{D074A1CE-69A0-484A-B5A9-8F2FBAF76B22}" destId="{DDEF763F-AF32-4D7F-9347-78CA9486EF07}" srcOrd="0" destOrd="0" presId="urn:microsoft.com/office/officeart/2018/2/layout/IconVerticalSolidList"/>
    <dgm:cxn modelId="{C161D34E-871F-48CB-A5AA-C0CA1E94B7C8}" type="presOf" srcId="{569D3C0F-C94D-4FFE-8BB4-8BB14D012877}" destId="{E04ABE5C-A9E2-43BB-91B2-2DEF419CEE3D}" srcOrd="0" destOrd="0" presId="urn:microsoft.com/office/officeart/2018/2/layout/IconVerticalSolidList"/>
    <dgm:cxn modelId="{EFB96B83-494D-41A2-BC10-C26DB0F01009}" srcId="{C300C824-D278-4FD8-BD0A-97B7BA0E040E}" destId="{3F4F9E2E-67F6-4D5D-AB69-D81EC6964CA6}" srcOrd="2" destOrd="0" parTransId="{A64B4A03-DD1D-42DA-BA39-31640D155ECA}" sibTransId="{9ABC7D27-2E07-41F6-BCD9-4716F4E1862A}"/>
    <dgm:cxn modelId="{B3E56FB0-6AA4-4F08-8048-1CD7645E3745}" srcId="{C300C824-D278-4FD8-BD0A-97B7BA0E040E}" destId="{569D3C0F-C94D-4FFE-8BB4-8BB14D012877}" srcOrd="4" destOrd="0" parTransId="{3591181D-826B-4AF2-80F0-8C25973C4A8C}" sibTransId="{A15B59B9-A638-46B1-B136-EE33B0800976}"/>
    <dgm:cxn modelId="{F48BB0D8-96EB-41F5-A265-F196688CF200}" srcId="{C300C824-D278-4FD8-BD0A-97B7BA0E040E}" destId="{4068D82B-9896-48D1-86B5-A7DC15529E44}" srcOrd="1" destOrd="0" parTransId="{A98D6481-B172-4FCC-9836-2AA2F4D5B027}" sibTransId="{6C654BA0-6B7E-4884-946F-92A875AD6F06}"/>
    <dgm:cxn modelId="{448E69DB-A494-4353-87A6-BC69B99627A4}" srcId="{C300C824-D278-4FD8-BD0A-97B7BA0E040E}" destId="{D074A1CE-69A0-484A-B5A9-8F2FBAF76B22}" srcOrd="3" destOrd="0" parTransId="{E74AD0D2-898E-4BA6-9A68-82A3384F0ED1}" sibTransId="{B7769193-8D88-4726-B0B4-CCCD231EA4EC}"/>
    <dgm:cxn modelId="{49500DDE-EA8D-41D3-A56A-CF7EFFED804C}" type="presOf" srcId="{4068D82B-9896-48D1-86B5-A7DC15529E44}" destId="{D04A0A58-C9E6-46D8-BE6D-CFE85F4FE8BD}" srcOrd="0" destOrd="0" presId="urn:microsoft.com/office/officeart/2018/2/layout/IconVerticalSolidList"/>
    <dgm:cxn modelId="{54F6AFEC-EA28-4C13-A12D-A7074A270918}" type="presParOf" srcId="{10921E3A-F03B-4DD0-9594-985C65EEBB83}" destId="{B7E8F571-CE25-4960-9296-4570163B48E8}" srcOrd="0" destOrd="0" presId="urn:microsoft.com/office/officeart/2018/2/layout/IconVerticalSolidList"/>
    <dgm:cxn modelId="{C3F42B25-57AC-42B5-B82C-3C11488C3A1B}" type="presParOf" srcId="{B7E8F571-CE25-4960-9296-4570163B48E8}" destId="{C2ACFAED-7E45-49F5-AAE7-EC3A5D8EBE0D}" srcOrd="0" destOrd="0" presId="urn:microsoft.com/office/officeart/2018/2/layout/IconVerticalSolidList"/>
    <dgm:cxn modelId="{E0BCC387-66E2-4087-A5DF-F7632FC6A887}" type="presParOf" srcId="{B7E8F571-CE25-4960-9296-4570163B48E8}" destId="{4F933180-346D-4FEE-8EC8-D2FA827C4AC1}" srcOrd="1" destOrd="0" presId="urn:microsoft.com/office/officeart/2018/2/layout/IconVerticalSolidList"/>
    <dgm:cxn modelId="{9FC44EB6-B4A8-470C-ABA9-C40CE882BBCC}" type="presParOf" srcId="{B7E8F571-CE25-4960-9296-4570163B48E8}" destId="{7A759976-2E20-43BF-AE7E-3C7305036080}" srcOrd="2" destOrd="0" presId="urn:microsoft.com/office/officeart/2018/2/layout/IconVerticalSolidList"/>
    <dgm:cxn modelId="{670418FA-0745-4789-81C5-BE3124DA95F7}" type="presParOf" srcId="{B7E8F571-CE25-4960-9296-4570163B48E8}" destId="{D1483804-8151-46D0-9F68-81EA18B037AB}" srcOrd="3" destOrd="0" presId="urn:microsoft.com/office/officeart/2018/2/layout/IconVerticalSolidList"/>
    <dgm:cxn modelId="{387501AD-9970-45A1-B223-FFB1A682F29E}" type="presParOf" srcId="{10921E3A-F03B-4DD0-9594-985C65EEBB83}" destId="{2C736A76-C608-4F4E-9A3E-1E12F157327D}" srcOrd="1" destOrd="0" presId="urn:microsoft.com/office/officeart/2018/2/layout/IconVerticalSolidList"/>
    <dgm:cxn modelId="{5E59A752-F64C-4AD8-B951-010E2A82220C}" type="presParOf" srcId="{10921E3A-F03B-4DD0-9594-985C65EEBB83}" destId="{FE37B702-188E-4905-844F-803C35F3B421}" srcOrd="2" destOrd="0" presId="urn:microsoft.com/office/officeart/2018/2/layout/IconVerticalSolidList"/>
    <dgm:cxn modelId="{87D8EF15-0D23-46BB-82E9-B428040ECACE}" type="presParOf" srcId="{FE37B702-188E-4905-844F-803C35F3B421}" destId="{69F8FCC2-6CB1-42B2-97F6-854E6CC02FDB}" srcOrd="0" destOrd="0" presId="urn:microsoft.com/office/officeart/2018/2/layout/IconVerticalSolidList"/>
    <dgm:cxn modelId="{C0C2CC31-B8A0-4921-975E-2B5AB897D91A}" type="presParOf" srcId="{FE37B702-188E-4905-844F-803C35F3B421}" destId="{615C5281-D6BD-49C6-BB84-32157BFCF476}" srcOrd="1" destOrd="0" presId="urn:microsoft.com/office/officeart/2018/2/layout/IconVerticalSolidList"/>
    <dgm:cxn modelId="{5C359F32-99D9-4962-BEF3-A93ED10C065B}" type="presParOf" srcId="{FE37B702-188E-4905-844F-803C35F3B421}" destId="{CE034D4B-D42B-4490-B8F5-E7E61D709186}" srcOrd="2" destOrd="0" presId="urn:microsoft.com/office/officeart/2018/2/layout/IconVerticalSolidList"/>
    <dgm:cxn modelId="{29C38364-E533-4214-B417-FA55B55B96E6}" type="presParOf" srcId="{FE37B702-188E-4905-844F-803C35F3B421}" destId="{D04A0A58-C9E6-46D8-BE6D-CFE85F4FE8BD}" srcOrd="3" destOrd="0" presId="urn:microsoft.com/office/officeart/2018/2/layout/IconVerticalSolidList"/>
    <dgm:cxn modelId="{1FCA35F7-D008-4FF5-83B4-F7ECC584F581}" type="presParOf" srcId="{10921E3A-F03B-4DD0-9594-985C65EEBB83}" destId="{6A680FFC-4917-437A-A2E3-16B790F5328C}" srcOrd="3" destOrd="0" presId="urn:microsoft.com/office/officeart/2018/2/layout/IconVerticalSolidList"/>
    <dgm:cxn modelId="{AFD7EC3D-B196-44E3-86F4-80BB802C5822}" type="presParOf" srcId="{10921E3A-F03B-4DD0-9594-985C65EEBB83}" destId="{493F803A-626C-47E6-81E6-83DF37B3E331}" srcOrd="4" destOrd="0" presId="urn:microsoft.com/office/officeart/2018/2/layout/IconVerticalSolidList"/>
    <dgm:cxn modelId="{A83271A7-A552-4852-889E-B3F23130787F}" type="presParOf" srcId="{493F803A-626C-47E6-81E6-83DF37B3E331}" destId="{1B176B9D-1841-4586-9D06-43826F6F5B03}" srcOrd="0" destOrd="0" presId="urn:microsoft.com/office/officeart/2018/2/layout/IconVerticalSolidList"/>
    <dgm:cxn modelId="{13E0A2D1-D3DA-4DB6-BC6B-95C7681FF84F}" type="presParOf" srcId="{493F803A-626C-47E6-81E6-83DF37B3E331}" destId="{DE226C2A-EFC3-4409-881B-9E7B86B87C9B}" srcOrd="1" destOrd="0" presId="urn:microsoft.com/office/officeart/2018/2/layout/IconVerticalSolidList"/>
    <dgm:cxn modelId="{E2CC8E7E-E49A-456F-B33F-8EB34D264050}" type="presParOf" srcId="{493F803A-626C-47E6-81E6-83DF37B3E331}" destId="{95E20CAB-9C0B-49BB-8311-79C1B6C41C9C}" srcOrd="2" destOrd="0" presId="urn:microsoft.com/office/officeart/2018/2/layout/IconVerticalSolidList"/>
    <dgm:cxn modelId="{2E37B4A6-B8BC-48AB-8E40-9D8913CA3E9E}" type="presParOf" srcId="{493F803A-626C-47E6-81E6-83DF37B3E331}" destId="{AF9A0D1D-01EE-436A-B610-880D8E0FA64E}" srcOrd="3" destOrd="0" presId="urn:microsoft.com/office/officeart/2018/2/layout/IconVerticalSolidList"/>
    <dgm:cxn modelId="{4AEE9E9F-B781-469E-975E-C28EF45A4CD4}" type="presParOf" srcId="{10921E3A-F03B-4DD0-9594-985C65EEBB83}" destId="{70380BE5-A8EE-450B-ADA2-23012A3021EA}" srcOrd="5" destOrd="0" presId="urn:microsoft.com/office/officeart/2018/2/layout/IconVerticalSolidList"/>
    <dgm:cxn modelId="{872B0A1E-784B-4688-AB4C-90FC06AD1D22}" type="presParOf" srcId="{10921E3A-F03B-4DD0-9594-985C65EEBB83}" destId="{15DA8C5C-968E-44B2-A3FF-7EFDAE314ED2}" srcOrd="6" destOrd="0" presId="urn:microsoft.com/office/officeart/2018/2/layout/IconVerticalSolidList"/>
    <dgm:cxn modelId="{E4373FB2-FA2B-4B17-8627-5F8AAB04B8A8}" type="presParOf" srcId="{15DA8C5C-968E-44B2-A3FF-7EFDAE314ED2}" destId="{1A80013B-B0A0-439E-9B5D-E7688FC62BB2}" srcOrd="0" destOrd="0" presId="urn:microsoft.com/office/officeart/2018/2/layout/IconVerticalSolidList"/>
    <dgm:cxn modelId="{4BDF22A3-5F2E-49B3-B942-1F44244939FD}" type="presParOf" srcId="{15DA8C5C-968E-44B2-A3FF-7EFDAE314ED2}" destId="{4E23E70B-4819-4831-B591-3BC8BC12A1D6}" srcOrd="1" destOrd="0" presId="urn:microsoft.com/office/officeart/2018/2/layout/IconVerticalSolidList"/>
    <dgm:cxn modelId="{11BB41B9-CA47-4426-87D7-10957F6B6856}" type="presParOf" srcId="{15DA8C5C-968E-44B2-A3FF-7EFDAE314ED2}" destId="{176E8690-2CA0-4015-A6E4-2EC9205760F6}" srcOrd="2" destOrd="0" presId="urn:microsoft.com/office/officeart/2018/2/layout/IconVerticalSolidList"/>
    <dgm:cxn modelId="{7808F71B-B176-4B0A-8111-2619E41E7324}" type="presParOf" srcId="{15DA8C5C-968E-44B2-A3FF-7EFDAE314ED2}" destId="{DDEF763F-AF32-4D7F-9347-78CA9486EF07}" srcOrd="3" destOrd="0" presId="urn:microsoft.com/office/officeart/2018/2/layout/IconVerticalSolidList"/>
    <dgm:cxn modelId="{3B944A54-8BFC-4158-8475-690F3D06734D}" type="presParOf" srcId="{10921E3A-F03B-4DD0-9594-985C65EEBB83}" destId="{7157F70D-6510-4204-9BE5-BCF4D1DDE15E}" srcOrd="7" destOrd="0" presId="urn:microsoft.com/office/officeart/2018/2/layout/IconVerticalSolidList"/>
    <dgm:cxn modelId="{83E71544-B3B9-44C5-90D7-E798C39A398E}" type="presParOf" srcId="{10921E3A-F03B-4DD0-9594-985C65EEBB83}" destId="{CE971197-8841-4227-B938-5FC12878B652}" srcOrd="8" destOrd="0" presId="urn:microsoft.com/office/officeart/2018/2/layout/IconVerticalSolidList"/>
    <dgm:cxn modelId="{D6370404-DED4-4F5C-8E9C-E20D69B76D56}" type="presParOf" srcId="{CE971197-8841-4227-B938-5FC12878B652}" destId="{90ADF61E-E778-462E-AE55-89D2980035E8}" srcOrd="0" destOrd="0" presId="urn:microsoft.com/office/officeart/2018/2/layout/IconVerticalSolidList"/>
    <dgm:cxn modelId="{8050F379-2F94-4A40-B8C8-5477E3F4C97F}" type="presParOf" srcId="{CE971197-8841-4227-B938-5FC12878B652}" destId="{71764D57-45FF-4866-9A36-2FEC71E5FF95}" srcOrd="1" destOrd="0" presId="urn:microsoft.com/office/officeart/2018/2/layout/IconVerticalSolidList"/>
    <dgm:cxn modelId="{29EDEE7F-E364-468B-BAA1-FA35CE062102}" type="presParOf" srcId="{CE971197-8841-4227-B938-5FC12878B652}" destId="{6FC25B8F-B50C-41AD-B1E8-B774A2CA6B85}" srcOrd="2" destOrd="0" presId="urn:microsoft.com/office/officeart/2018/2/layout/IconVerticalSolidList"/>
    <dgm:cxn modelId="{50EAFD61-2B1E-4533-A987-167814856BB4}" type="presParOf" srcId="{CE971197-8841-4227-B938-5FC12878B652}" destId="{E04ABE5C-A9E2-43BB-91B2-2DEF419CEE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41CF9B-8C3C-467D-A8A9-2592640E5F3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097E594-7764-466E-82CA-254D4E079F08}">
      <dgm:prSet/>
      <dgm:spPr/>
      <dgm:t>
        <a:bodyPr/>
        <a:lstStyle/>
        <a:p>
          <a:r>
            <a:rPr lang="en-US"/>
            <a:t>There are two ultrasonic sensors used for both entry and exit.</a:t>
          </a:r>
        </a:p>
      </dgm:t>
    </dgm:pt>
    <dgm:pt modelId="{C3912021-3D19-443B-979D-09BD74814FE1}" type="parTrans" cxnId="{3FCCE18B-6B9D-4DBA-B325-864F581DF78C}">
      <dgm:prSet/>
      <dgm:spPr/>
      <dgm:t>
        <a:bodyPr/>
        <a:lstStyle/>
        <a:p>
          <a:endParaRPr lang="en-US"/>
        </a:p>
      </dgm:t>
    </dgm:pt>
    <dgm:pt modelId="{F94AD1AC-1A7E-4E98-9CD7-CDDD276D5481}" type="sibTrans" cxnId="{3FCCE18B-6B9D-4DBA-B325-864F581DF78C}">
      <dgm:prSet/>
      <dgm:spPr/>
      <dgm:t>
        <a:bodyPr/>
        <a:lstStyle/>
        <a:p>
          <a:endParaRPr lang="en-US"/>
        </a:p>
      </dgm:t>
    </dgm:pt>
    <dgm:pt modelId="{7E8168CB-D324-4DFF-982A-9157B2C82AD4}">
      <dgm:prSet/>
      <dgm:spPr/>
      <dgm:t>
        <a:bodyPr/>
        <a:lstStyle/>
        <a:p>
          <a:r>
            <a:rPr lang="en-US"/>
            <a:t>Both the sensors continuously measure distance of obstacles in front of them.</a:t>
          </a:r>
        </a:p>
      </dgm:t>
    </dgm:pt>
    <dgm:pt modelId="{988BD6AC-F3CB-4C45-897F-CAACA82D0EFB}" type="parTrans" cxnId="{2DAEF77B-3AE9-4EC4-B905-EB441F316F11}">
      <dgm:prSet/>
      <dgm:spPr/>
      <dgm:t>
        <a:bodyPr/>
        <a:lstStyle/>
        <a:p>
          <a:endParaRPr lang="en-US"/>
        </a:p>
      </dgm:t>
    </dgm:pt>
    <dgm:pt modelId="{F69F32DC-B583-41E9-B978-2EBDCC24A0CB}" type="sibTrans" cxnId="{2DAEF77B-3AE9-4EC4-B905-EB441F316F11}">
      <dgm:prSet/>
      <dgm:spPr/>
      <dgm:t>
        <a:bodyPr/>
        <a:lstStyle/>
        <a:p>
          <a:endParaRPr lang="en-US"/>
        </a:p>
      </dgm:t>
    </dgm:pt>
    <dgm:pt modelId="{A9C70A79-9B49-4D5E-9DD8-AE9167D16C04}">
      <dgm:prSet/>
      <dgm:spPr/>
      <dgm:t>
        <a:bodyPr/>
        <a:lstStyle/>
        <a:p>
          <a:r>
            <a:rPr lang="en-US" dirty="0"/>
            <a:t>Range of ultrasonic sensor is set for 20 cm.</a:t>
          </a:r>
        </a:p>
      </dgm:t>
    </dgm:pt>
    <dgm:pt modelId="{7FEC683F-A3D4-4312-BC96-883D8EEF9E33}" type="parTrans" cxnId="{1AA2EDDC-C118-4D73-809A-33DD25659444}">
      <dgm:prSet/>
      <dgm:spPr/>
      <dgm:t>
        <a:bodyPr/>
        <a:lstStyle/>
        <a:p>
          <a:endParaRPr lang="en-US"/>
        </a:p>
      </dgm:t>
    </dgm:pt>
    <dgm:pt modelId="{BD0B300D-15D0-4600-B261-55B6F4C43B8F}" type="sibTrans" cxnId="{1AA2EDDC-C118-4D73-809A-33DD25659444}">
      <dgm:prSet/>
      <dgm:spPr/>
      <dgm:t>
        <a:bodyPr/>
        <a:lstStyle/>
        <a:p>
          <a:endParaRPr lang="en-US"/>
        </a:p>
      </dgm:t>
    </dgm:pt>
    <dgm:pt modelId="{018EFD1B-F2C0-45EA-9727-3EA16BD8DA4C}">
      <dgm:prSet/>
      <dgm:spPr/>
      <dgm:t>
        <a:bodyPr/>
        <a:lstStyle/>
        <a:p>
          <a:r>
            <a:rPr lang="en-US"/>
            <a:t>If a person comes inside range of sensor 1 it will be counted as person entered inside.</a:t>
          </a:r>
        </a:p>
      </dgm:t>
    </dgm:pt>
    <dgm:pt modelId="{B49F2496-6BC9-4036-B76B-3B9E36AE996B}" type="parTrans" cxnId="{3BF5548F-E987-4002-9FAD-4078D12FA02D}">
      <dgm:prSet/>
      <dgm:spPr/>
      <dgm:t>
        <a:bodyPr/>
        <a:lstStyle/>
        <a:p>
          <a:endParaRPr lang="en-US"/>
        </a:p>
      </dgm:t>
    </dgm:pt>
    <dgm:pt modelId="{8D20988B-8C17-498C-903F-B9F60E313950}" type="sibTrans" cxnId="{3BF5548F-E987-4002-9FAD-4078D12FA02D}">
      <dgm:prSet/>
      <dgm:spPr/>
      <dgm:t>
        <a:bodyPr/>
        <a:lstStyle/>
        <a:p>
          <a:endParaRPr lang="en-US"/>
        </a:p>
      </dgm:t>
    </dgm:pt>
    <dgm:pt modelId="{3733BCF9-B197-4535-9F06-7F5B598EB3A7}">
      <dgm:prSet/>
      <dgm:spPr/>
      <dgm:t>
        <a:bodyPr/>
        <a:lstStyle/>
        <a:p>
          <a:r>
            <a:rPr lang="en-US"/>
            <a:t>If a person comes inside range of to sensor 2 it will be counted as person exit.</a:t>
          </a:r>
        </a:p>
      </dgm:t>
    </dgm:pt>
    <dgm:pt modelId="{32809B1A-ED3A-48C9-813C-58EC1EB10DA2}" type="parTrans" cxnId="{F7D981B4-3971-4B7C-BA0C-6B55C7584BFC}">
      <dgm:prSet/>
      <dgm:spPr/>
      <dgm:t>
        <a:bodyPr/>
        <a:lstStyle/>
        <a:p>
          <a:endParaRPr lang="en-US"/>
        </a:p>
      </dgm:t>
    </dgm:pt>
    <dgm:pt modelId="{C1D19EBF-E224-4BBD-9AC7-BC2F8D8889CA}" type="sibTrans" cxnId="{F7D981B4-3971-4B7C-BA0C-6B55C7584BFC}">
      <dgm:prSet/>
      <dgm:spPr/>
      <dgm:t>
        <a:bodyPr/>
        <a:lstStyle/>
        <a:p>
          <a:endParaRPr lang="en-US"/>
        </a:p>
      </dgm:t>
    </dgm:pt>
    <dgm:pt modelId="{860DA9A9-992A-40FC-87AD-0E716B2D7D9A}">
      <dgm:prSet/>
      <dgm:spPr/>
      <dgm:t>
        <a:bodyPr/>
        <a:lstStyle/>
        <a:p>
          <a:r>
            <a:rPr lang="en-US"/>
            <a:t>A limit of 10 person is set, if already 10 persons are inside other person must wait outside until someone exit.</a:t>
          </a:r>
        </a:p>
      </dgm:t>
    </dgm:pt>
    <dgm:pt modelId="{F2EAD23D-B8D3-4BBF-86CC-AE0B8ECF6D99}" type="parTrans" cxnId="{E73D27F8-A1CF-4B49-9103-A59AE5DA4E34}">
      <dgm:prSet/>
      <dgm:spPr/>
      <dgm:t>
        <a:bodyPr/>
        <a:lstStyle/>
        <a:p>
          <a:endParaRPr lang="en-US"/>
        </a:p>
      </dgm:t>
    </dgm:pt>
    <dgm:pt modelId="{7BA82468-6530-432C-9988-756F785D9351}" type="sibTrans" cxnId="{E73D27F8-A1CF-4B49-9103-A59AE5DA4E34}">
      <dgm:prSet/>
      <dgm:spPr/>
      <dgm:t>
        <a:bodyPr/>
        <a:lstStyle/>
        <a:p>
          <a:endParaRPr lang="en-US"/>
        </a:p>
      </dgm:t>
    </dgm:pt>
    <dgm:pt modelId="{8D86C123-39C8-415A-92C1-5ACDD07CF50B}" type="pres">
      <dgm:prSet presAssocID="{2641CF9B-8C3C-467D-A8A9-2592640E5F3B}" presName="linear" presStyleCnt="0">
        <dgm:presLayoutVars>
          <dgm:animLvl val="lvl"/>
          <dgm:resizeHandles val="exact"/>
        </dgm:presLayoutVars>
      </dgm:prSet>
      <dgm:spPr/>
    </dgm:pt>
    <dgm:pt modelId="{24F2289F-0BCD-4368-9ADE-D6E4DA1D7F9C}" type="pres">
      <dgm:prSet presAssocID="{5097E594-7764-466E-82CA-254D4E079F08}" presName="parentText" presStyleLbl="node1" presStyleIdx="0" presStyleCnt="6">
        <dgm:presLayoutVars>
          <dgm:chMax val="0"/>
          <dgm:bulletEnabled val="1"/>
        </dgm:presLayoutVars>
      </dgm:prSet>
      <dgm:spPr/>
    </dgm:pt>
    <dgm:pt modelId="{93629B6D-D996-4A3C-A9CE-D5B4EAD27267}" type="pres">
      <dgm:prSet presAssocID="{F94AD1AC-1A7E-4E98-9CD7-CDDD276D5481}" presName="spacer" presStyleCnt="0"/>
      <dgm:spPr/>
    </dgm:pt>
    <dgm:pt modelId="{E8763359-FB94-48FA-8E70-53FD1828528F}" type="pres">
      <dgm:prSet presAssocID="{7E8168CB-D324-4DFF-982A-9157B2C82AD4}" presName="parentText" presStyleLbl="node1" presStyleIdx="1" presStyleCnt="6">
        <dgm:presLayoutVars>
          <dgm:chMax val="0"/>
          <dgm:bulletEnabled val="1"/>
        </dgm:presLayoutVars>
      </dgm:prSet>
      <dgm:spPr/>
    </dgm:pt>
    <dgm:pt modelId="{73B68F25-9AE4-4191-A077-5754A7A612AE}" type="pres">
      <dgm:prSet presAssocID="{F69F32DC-B583-41E9-B978-2EBDCC24A0CB}" presName="spacer" presStyleCnt="0"/>
      <dgm:spPr/>
    </dgm:pt>
    <dgm:pt modelId="{8EF36089-1DBD-4C19-8509-C76595670171}" type="pres">
      <dgm:prSet presAssocID="{A9C70A79-9B49-4D5E-9DD8-AE9167D16C04}" presName="parentText" presStyleLbl="node1" presStyleIdx="2" presStyleCnt="6">
        <dgm:presLayoutVars>
          <dgm:chMax val="0"/>
          <dgm:bulletEnabled val="1"/>
        </dgm:presLayoutVars>
      </dgm:prSet>
      <dgm:spPr/>
    </dgm:pt>
    <dgm:pt modelId="{9A91B377-7838-4839-AF4A-D46FF2CF8263}" type="pres">
      <dgm:prSet presAssocID="{BD0B300D-15D0-4600-B261-55B6F4C43B8F}" presName="spacer" presStyleCnt="0"/>
      <dgm:spPr/>
    </dgm:pt>
    <dgm:pt modelId="{298F139E-8D91-4E03-8E6C-F8C98B1CF0BF}" type="pres">
      <dgm:prSet presAssocID="{018EFD1B-F2C0-45EA-9727-3EA16BD8DA4C}" presName="parentText" presStyleLbl="node1" presStyleIdx="3" presStyleCnt="6">
        <dgm:presLayoutVars>
          <dgm:chMax val="0"/>
          <dgm:bulletEnabled val="1"/>
        </dgm:presLayoutVars>
      </dgm:prSet>
      <dgm:spPr/>
    </dgm:pt>
    <dgm:pt modelId="{4BCD0CB3-4870-406B-96D9-8118B09ED029}" type="pres">
      <dgm:prSet presAssocID="{8D20988B-8C17-498C-903F-B9F60E313950}" presName="spacer" presStyleCnt="0"/>
      <dgm:spPr/>
    </dgm:pt>
    <dgm:pt modelId="{8C253A5E-E409-4C6B-B101-AE9E76437376}" type="pres">
      <dgm:prSet presAssocID="{3733BCF9-B197-4535-9F06-7F5B598EB3A7}" presName="parentText" presStyleLbl="node1" presStyleIdx="4" presStyleCnt="6">
        <dgm:presLayoutVars>
          <dgm:chMax val="0"/>
          <dgm:bulletEnabled val="1"/>
        </dgm:presLayoutVars>
      </dgm:prSet>
      <dgm:spPr/>
    </dgm:pt>
    <dgm:pt modelId="{A3F4F391-DAF6-44A8-B9C2-CD89405A9E16}" type="pres">
      <dgm:prSet presAssocID="{C1D19EBF-E224-4BBD-9AC7-BC2F8D8889CA}" presName="spacer" presStyleCnt="0"/>
      <dgm:spPr/>
    </dgm:pt>
    <dgm:pt modelId="{14C95297-105E-4D37-928F-398D51497492}" type="pres">
      <dgm:prSet presAssocID="{860DA9A9-992A-40FC-87AD-0E716B2D7D9A}" presName="parentText" presStyleLbl="node1" presStyleIdx="5" presStyleCnt="6">
        <dgm:presLayoutVars>
          <dgm:chMax val="0"/>
          <dgm:bulletEnabled val="1"/>
        </dgm:presLayoutVars>
      </dgm:prSet>
      <dgm:spPr/>
    </dgm:pt>
  </dgm:ptLst>
  <dgm:cxnLst>
    <dgm:cxn modelId="{67759F6B-EA1C-4C1F-A27A-D2920037B94E}" type="presOf" srcId="{A9C70A79-9B49-4D5E-9DD8-AE9167D16C04}" destId="{8EF36089-1DBD-4C19-8509-C76595670171}" srcOrd="0" destOrd="0" presId="urn:microsoft.com/office/officeart/2005/8/layout/vList2"/>
    <dgm:cxn modelId="{2DAEF77B-3AE9-4EC4-B905-EB441F316F11}" srcId="{2641CF9B-8C3C-467D-A8A9-2592640E5F3B}" destId="{7E8168CB-D324-4DFF-982A-9157B2C82AD4}" srcOrd="1" destOrd="0" parTransId="{988BD6AC-F3CB-4C45-897F-CAACA82D0EFB}" sibTransId="{F69F32DC-B583-41E9-B978-2EBDCC24A0CB}"/>
    <dgm:cxn modelId="{3FCCE18B-6B9D-4DBA-B325-864F581DF78C}" srcId="{2641CF9B-8C3C-467D-A8A9-2592640E5F3B}" destId="{5097E594-7764-466E-82CA-254D4E079F08}" srcOrd="0" destOrd="0" parTransId="{C3912021-3D19-443B-979D-09BD74814FE1}" sibTransId="{F94AD1AC-1A7E-4E98-9CD7-CDDD276D5481}"/>
    <dgm:cxn modelId="{3BF5548F-E987-4002-9FAD-4078D12FA02D}" srcId="{2641CF9B-8C3C-467D-A8A9-2592640E5F3B}" destId="{018EFD1B-F2C0-45EA-9727-3EA16BD8DA4C}" srcOrd="3" destOrd="0" parTransId="{B49F2496-6BC9-4036-B76B-3B9E36AE996B}" sibTransId="{8D20988B-8C17-498C-903F-B9F60E313950}"/>
    <dgm:cxn modelId="{AFEA789A-8D54-4D83-AE85-789DE01247C6}" type="presOf" srcId="{2641CF9B-8C3C-467D-A8A9-2592640E5F3B}" destId="{8D86C123-39C8-415A-92C1-5ACDD07CF50B}" srcOrd="0" destOrd="0" presId="urn:microsoft.com/office/officeart/2005/8/layout/vList2"/>
    <dgm:cxn modelId="{F7D981B4-3971-4B7C-BA0C-6B55C7584BFC}" srcId="{2641CF9B-8C3C-467D-A8A9-2592640E5F3B}" destId="{3733BCF9-B197-4535-9F06-7F5B598EB3A7}" srcOrd="4" destOrd="0" parTransId="{32809B1A-ED3A-48C9-813C-58EC1EB10DA2}" sibTransId="{C1D19EBF-E224-4BBD-9AC7-BC2F8D8889CA}"/>
    <dgm:cxn modelId="{375626BE-5022-476E-9E40-CFB0F70A75BE}" type="presOf" srcId="{3733BCF9-B197-4535-9F06-7F5B598EB3A7}" destId="{8C253A5E-E409-4C6B-B101-AE9E76437376}" srcOrd="0" destOrd="0" presId="urn:microsoft.com/office/officeart/2005/8/layout/vList2"/>
    <dgm:cxn modelId="{DF9697C0-3FCB-485E-A3C4-FA6580ECFF3F}" type="presOf" srcId="{7E8168CB-D324-4DFF-982A-9157B2C82AD4}" destId="{E8763359-FB94-48FA-8E70-53FD1828528F}" srcOrd="0" destOrd="0" presId="urn:microsoft.com/office/officeart/2005/8/layout/vList2"/>
    <dgm:cxn modelId="{1AA2EDDC-C118-4D73-809A-33DD25659444}" srcId="{2641CF9B-8C3C-467D-A8A9-2592640E5F3B}" destId="{A9C70A79-9B49-4D5E-9DD8-AE9167D16C04}" srcOrd="2" destOrd="0" parTransId="{7FEC683F-A3D4-4312-BC96-883D8EEF9E33}" sibTransId="{BD0B300D-15D0-4600-B261-55B6F4C43B8F}"/>
    <dgm:cxn modelId="{98CD89DE-43AD-4308-A43F-447EC2B503BC}" type="presOf" srcId="{860DA9A9-992A-40FC-87AD-0E716B2D7D9A}" destId="{14C95297-105E-4D37-928F-398D51497492}" srcOrd="0" destOrd="0" presId="urn:microsoft.com/office/officeart/2005/8/layout/vList2"/>
    <dgm:cxn modelId="{BC1487EA-705C-4BCD-B917-76EEC9C6E8B4}" type="presOf" srcId="{5097E594-7764-466E-82CA-254D4E079F08}" destId="{24F2289F-0BCD-4368-9ADE-D6E4DA1D7F9C}" srcOrd="0" destOrd="0" presId="urn:microsoft.com/office/officeart/2005/8/layout/vList2"/>
    <dgm:cxn modelId="{7B0A13EB-481A-426B-90D8-F96E4A5D16AA}" type="presOf" srcId="{018EFD1B-F2C0-45EA-9727-3EA16BD8DA4C}" destId="{298F139E-8D91-4E03-8E6C-F8C98B1CF0BF}" srcOrd="0" destOrd="0" presId="urn:microsoft.com/office/officeart/2005/8/layout/vList2"/>
    <dgm:cxn modelId="{E73D27F8-A1CF-4B49-9103-A59AE5DA4E34}" srcId="{2641CF9B-8C3C-467D-A8A9-2592640E5F3B}" destId="{860DA9A9-992A-40FC-87AD-0E716B2D7D9A}" srcOrd="5" destOrd="0" parTransId="{F2EAD23D-B8D3-4BBF-86CC-AE0B8ECF6D99}" sibTransId="{7BA82468-6530-432C-9988-756F785D9351}"/>
    <dgm:cxn modelId="{55BE3032-1333-4F3A-B3D1-81D8A8B3C924}" type="presParOf" srcId="{8D86C123-39C8-415A-92C1-5ACDD07CF50B}" destId="{24F2289F-0BCD-4368-9ADE-D6E4DA1D7F9C}" srcOrd="0" destOrd="0" presId="urn:microsoft.com/office/officeart/2005/8/layout/vList2"/>
    <dgm:cxn modelId="{A37B8E7B-0797-44D2-A4F2-4F2579AD893C}" type="presParOf" srcId="{8D86C123-39C8-415A-92C1-5ACDD07CF50B}" destId="{93629B6D-D996-4A3C-A9CE-D5B4EAD27267}" srcOrd="1" destOrd="0" presId="urn:microsoft.com/office/officeart/2005/8/layout/vList2"/>
    <dgm:cxn modelId="{27BCB2F1-B621-4A80-BC93-1E5CB2783A8E}" type="presParOf" srcId="{8D86C123-39C8-415A-92C1-5ACDD07CF50B}" destId="{E8763359-FB94-48FA-8E70-53FD1828528F}" srcOrd="2" destOrd="0" presId="urn:microsoft.com/office/officeart/2005/8/layout/vList2"/>
    <dgm:cxn modelId="{60CDC100-072F-4D1E-8A1A-ADD8D547D0D2}" type="presParOf" srcId="{8D86C123-39C8-415A-92C1-5ACDD07CF50B}" destId="{73B68F25-9AE4-4191-A077-5754A7A612AE}" srcOrd="3" destOrd="0" presId="urn:microsoft.com/office/officeart/2005/8/layout/vList2"/>
    <dgm:cxn modelId="{8A36ECF0-BB6D-4B24-81FC-44AC52F0C0B7}" type="presParOf" srcId="{8D86C123-39C8-415A-92C1-5ACDD07CF50B}" destId="{8EF36089-1DBD-4C19-8509-C76595670171}" srcOrd="4" destOrd="0" presId="urn:microsoft.com/office/officeart/2005/8/layout/vList2"/>
    <dgm:cxn modelId="{57A55A30-E06C-4B33-853D-06188ACFB3C4}" type="presParOf" srcId="{8D86C123-39C8-415A-92C1-5ACDD07CF50B}" destId="{9A91B377-7838-4839-AF4A-D46FF2CF8263}" srcOrd="5" destOrd="0" presId="urn:microsoft.com/office/officeart/2005/8/layout/vList2"/>
    <dgm:cxn modelId="{3DF7246B-CE77-488A-B5FE-3EAC06F01060}" type="presParOf" srcId="{8D86C123-39C8-415A-92C1-5ACDD07CF50B}" destId="{298F139E-8D91-4E03-8E6C-F8C98B1CF0BF}" srcOrd="6" destOrd="0" presId="urn:microsoft.com/office/officeart/2005/8/layout/vList2"/>
    <dgm:cxn modelId="{88FE417D-8560-493C-904A-8990BE6671A1}" type="presParOf" srcId="{8D86C123-39C8-415A-92C1-5ACDD07CF50B}" destId="{4BCD0CB3-4870-406B-96D9-8118B09ED029}" srcOrd="7" destOrd="0" presId="urn:microsoft.com/office/officeart/2005/8/layout/vList2"/>
    <dgm:cxn modelId="{9AC36AAA-AEA8-43DD-9782-C4371EDCF961}" type="presParOf" srcId="{8D86C123-39C8-415A-92C1-5ACDD07CF50B}" destId="{8C253A5E-E409-4C6B-B101-AE9E76437376}" srcOrd="8" destOrd="0" presId="urn:microsoft.com/office/officeart/2005/8/layout/vList2"/>
    <dgm:cxn modelId="{1021AA00-F4E8-4ED3-9935-A084F1CD5E43}" type="presParOf" srcId="{8D86C123-39C8-415A-92C1-5ACDD07CF50B}" destId="{A3F4F391-DAF6-44A8-B9C2-CD89405A9E16}" srcOrd="9" destOrd="0" presId="urn:microsoft.com/office/officeart/2005/8/layout/vList2"/>
    <dgm:cxn modelId="{76FD1A7D-5101-4513-AB63-C74F22D0B49A}" type="presParOf" srcId="{8D86C123-39C8-415A-92C1-5ACDD07CF50B}" destId="{14C95297-105E-4D37-928F-398D5149749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C9AD79-A24B-4326-BBB1-3631E811C42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E447E45-5002-4668-A13D-F1D20D4CB614}">
      <dgm:prSet/>
      <dgm:spPr/>
      <dgm:t>
        <a:bodyPr/>
        <a:lstStyle/>
        <a:p>
          <a:pPr>
            <a:lnSpc>
              <a:spcPct val="100000"/>
            </a:lnSpc>
          </a:pPr>
          <a:r>
            <a:rPr lang="en-US" dirty="0"/>
            <a:t>The </a:t>
          </a:r>
          <a:r>
            <a:rPr lang="en-US" dirty="0" err="1"/>
            <a:t>stdio.h</a:t>
          </a:r>
          <a:r>
            <a:rPr lang="en-US" dirty="0"/>
            <a:t> header defines the variables type, several macros and functions to perform input and output operations</a:t>
          </a:r>
        </a:p>
      </dgm:t>
    </dgm:pt>
    <dgm:pt modelId="{F3130D89-6702-4233-B26B-0FF4B5FEF7A1}" type="parTrans" cxnId="{E9282BC1-D629-4F34-A618-A495BA97FDB9}">
      <dgm:prSet/>
      <dgm:spPr/>
      <dgm:t>
        <a:bodyPr/>
        <a:lstStyle/>
        <a:p>
          <a:endParaRPr lang="en-US"/>
        </a:p>
      </dgm:t>
    </dgm:pt>
    <dgm:pt modelId="{0FA3C0AA-061B-4B23-A1A3-C9127AD9D256}" type="sibTrans" cxnId="{E9282BC1-D629-4F34-A618-A495BA97FDB9}">
      <dgm:prSet/>
      <dgm:spPr/>
      <dgm:t>
        <a:bodyPr/>
        <a:lstStyle/>
        <a:p>
          <a:pPr>
            <a:lnSpc>
              <a:spcPct val="100000"/>
            </a:lnSpc>
          </a:pPr>
          <a:endParaRPr lang="en-US"/>
        </a:p>
      </dgm:t>
    </dgm:pt>
    <dgm:pt modelId="{F504C165-AB49-4CD8-BD52-BF5D4C91667F}">
      <dgm:prSet/>
      <dgm:spPr/>
      <dgm:t>
        <a:bodyPr/>
        <a:lstStyle/>
        <a:p>
          <a:pPr>
            <a:lnSpc>
              <a:spcPct val="100000"/>
            </a:lnSpc>
          </a:pPr>
          <a:r>
            <a:rPr lang="en-US"/>
            <a:t>The stdlib.h defines the macros (NULL, EXIT_Failure etc.) and functions to perform general functions(malloc,calloc)</a:t>
          </a:r>
        </a:p>
      </dgm:t>
    </dgm:pt>
    <dgm:pt modelId="{7AFB0148-0501-43D5-9F2D-2157C59003BA}" type="parTrans" cxnId="{2BB24CB7-BAB6-4B6A-950B-5D4E238CAC1C}">
      <dgm:prSet/>
      <dgm:spPr/>
      <dgm:t>
        <a:bodyPr/>
        <a:lstStyle/>
        <a:p>
          <a:endParaRPr lang="en-US"/>
        </a:p>
      </dgm:t>
    </dgm:pt>
    <dgm:pt modelId="{8528E716-1F7C-4379-8C3A-C5CF32BF3659}" type="sibTrans" cxnId="{2BB24CB7-BAB6-4B6A-950B-5D4E238CAC1C}">
      <dgm:prSet/>
      <dgm:spPr/>
      <dgm:t>
        <a:bodyPr/>
        <a:lstStyle/>
        <a:p>
          <a:pPr>
            <a:lnSpc>
              <a:spcPct val="100000"/>
            </a:lnSpc>
          </a:pPr>
          <a:endParaRPr lang="en-US"/>
        </a:p>
      </dgm:t>
    </dgm:pt>
    <dgm:pt modelId="{2038EB4A-CF83-4512-A51D-9D3394C5C6DE}">
      <dgm:prSet/>
      <dgm:spPr/>
      <dgm:t>
        <a:bodyPr/>
        <a:lstStyle/>
        <a:p>
          <a:pPr>
            <a:lnSpc>
              <a:spcPct val="100000"/>
            </a:lnSpc>
          </a:pPr>
          <a:r>
            <a:rPr lang="en-US" dirty="0" err="1"/>
            <a:t>Unistd</a:t>
          </a:r>
          <a:r>
            <a:rPr lang="en-US" dirty="0"/>
            <a:t> library for </a:t>
          </a:r>
          <a:r>
            <a:rPr lang="en-US" dirty="0" err="1"/>
            <a:t>usleep</a:t>
          </a:r>
          <a:endParaRPr lang="en-US" dirty="0"/>
        </a:p>
      </dgm:t>
    </dgm:pt>
    <dgm:pt modelId="{0534FF3D-FE9D-4497-81F9-D89600467ACF}" type="parTrans" cxnId="{78904843-0977-4D95-905A-2E3A2191679E}">
      <dgm:prSet/>
      <dgm:spPr/>
      <dgm:t>
        <a:bodyPr/>
        <a:lstStyle/>
        <a:p>
          <a:endParaRPr lang="en-US"/>
        </a:p>
      </dgm:t>
    </dgm:pt>
    <dgm:pt modelId="{8B277270-53A7-4761-8C67-34B3BCECAE29}" type="sibTrans" cxnId="{78904843-0977-4D95-905A-2E3A2191679E}">
      <dgm:prSet/>
      <dgm:spPr/>
      <dgm:t>
        <a:bodyPr/>
        <a:lstStyle/>
        <a:p>
          <a:pPr>
            <a:lnSpc>
              <a:spcPct val="100000"/>
            </a:lnSpc>
          </a:pPr>
          <a:endParaRPr lang="en-US"/>
        </a:p>
      </dgm:t>
    </dgm:pt>
    <dgm:pt modelId="{464A18FA-7D5C-41AE-BB8B-08D3EB932D52}">
      <dgm:prSet/>
      <dgm:spPr/>
      <dgm:t>
        <a:bodyPr/>
        <a:lstStyle/>
        <a:p>
          <a:pPr>
            <a:lnSpc>
              <a:spcPct val="100000"/>
            </a:lnSpc>
          </a:pPr>
          <a:r>
            <a:rPr lang="en-US" dirty="0"/>
            <a:t>I2c-dev Library to interface with I2c Devices</a:t>
          </a:r>
        </a:p>
      </dgm:t>
    </dgm:pt>
    <dgm:pt modelId="{05BCA341-2980-48D0-B441-5EC96923A7F3}" type="parTrans" cxnId="{02845BFD-53CD-4056-B214-B1F7B7F447DD}">
      <dgm:prSet/>
      <dgm:spPr/>
      <dgm:t>
        <a:bodyPr/>
        <a:lstStyle/>
        <a:p>
          <a:endParaRPr lang="en-US"/>
        </a:p>
      </dgm:t>
    </dgm:pt>
    <dgm:pt modelId="{76A65C84-F839-47CC-92E9-19332A9DB0AC}" type="sibTrans" cxnId="{02845BFD-53CD-4056-B214-B1F7B7F447DD}">
      <dgm:prSet/>
      <dgm:spPr/>
      <dgm:t>
        <a:bodyPr/>
        <a:lstStyle/>
        <a:p>
          <a:pPr>
            <a:lnSpc>
              <a:spcPct val="100000"/>
            </a:lnSpc>
          </a:pPr>
          <a:endParaRPr lang="en-US"/>
        </a:p>
      </dgm:t>
    </dgm:pt>
    <dgm:pt modelId="{38DD866E-CE95-4588-A9BC-04DA4D0A7D32}">
      <dgm:prSet/>
      <dgm:spPr/>
      <dgm:t>
        <a:bodyPr/>
        <a:lstStyle/>
        <a:p>
          <a:pPr>
            <a:lnSpc>
              <a:spcPct val="100000"/>
            </a:lnSpc>
          </a:pPr>
          <a:r>
            <a:rPr lang="en-US"/>
            <a:t>Fcntl.h defines in C programming language refer to control file i.e opening, closing vice versa.</a:t>
          </a:r>
        </a:p>
      </dgm:t>
    </dgm:pt>
    <dgm:pt modelId="{31CD56A2-F09C-404A-87D6-0D6C0868AB22}" type="parTrans" cxnId="{D0923974-93E9-4AC0-899E-7D257E498AAE}">
      <dgm:prSet/>
      <dgm:spPr/>
      <dgm:t>
        <a:bodyPr/>
        <a:lstStyle/>
        <a:p>
          <a:endParaRPr lang="en-US"/>
        </a:p>
      </dgm:t>
    </dgm:pt>
    <dgm:pt modelId="{9AF15895-8A87-44F1-BD43-68118D79795A}" type="sibTrans" cxnId="{D0923974-93E9-4AC0-899E-7D257E498AAE}">
      <dgm:prSet/>
      <dgm:spPr/>
      <dgm:t>
        <a:bodyPr/>
        <a:lstStyle/>
        <a:p>
          <a:pPr>
            <a:lnSpc>
              <a:spcPct val="100000"/>
            </a:lnSpc>
          </a:pPr>
          <a:endParaRPr lang="en-US"/>
        </a:p>
      </dgm:t>
    </dgm:pt>
    <dgm:pt modelId="{16755CF7-9A21-46C7-84E2-AC953207E5CC}">
      <dgm:prSet/>
      <dgm:spPr/>
      <dgm:t>
        <a:bodyPr/>
        <a:lstStyle/>
        <a:p>
          <a:pPr>
            <a:lnSpc>
              <a:spcPct val="100000"/>
            </a:lnSpc>
          </a:pPr>
          <a:r>
            <a:rPr lang="en-US" dirty="0" err="1"/>
            <a:t>Ioctl</a:t>
          </a:r>
          <a:r>
            <a:rPr lang="en-US" baseline="0" dirty="0"/>
            <a:t> is input output control. It controls input and output to file.</a:t>
          </a:r>
          <a:endParaRPr lang="en-US" dirty="0"/>
        </a:p>
      </dgm:t>
    </dgm:pt>
    <dgm:pt modelId="{A029451E-4939-4C33-8090-2C24BD3ABAF3}" type="parTrans" cxnId="{CD0D5B0C-B8FE-4A2C-B23A-ABA01BB5C220}">
      <dgm:prSet/>
      <dgm:spPr/>
      <dgm:t>
        <a:bodyPr/>
        <a:lstStyle/>
        <a:p>
          <a:endParaRPr lang="en-US"/>
        </a:p>
      </dgm:t>
    </dgm:pt>
    <dgm:pt modelId="{073879A6-F171-4229-AF9E-6379A04E965A}" type="sibTrans" cxnId="{CD0D5B0C-B8FE-4A2C-B23A-ABA01BB5C220}">
      <dgm:prSet/>
      <dgm:spPr/>
      <dgm:t>
        <a:bodyPr/>
        <a:lstStyle/>
        <a:p>
          <a:endParaRPr lang="en-US"/>
        </a:p>
      </dgm:t>
    </dgm:pt>
    <dgm:pt modelId="{C3DA06E0-C356-4BE4-B8A8-0AD691C80B0A}" type="pres">
      <dgm:prSet presAssocID="{64C9AD79-A24B-4326-BBB1-3631E811C42C}" presName="root" presStyleCnt="0">
        <dgm:presLayoutVars>
          <dgm:dir/>
          <dgm:resizeHandles val="exact"/>
        </dgm:presLayoutVars>
      </dgm:prSet>
      <dgm:spPr/>
    </dgm:pt>
    <dgm:pt modelId="{852D7C76-F98C-445F-B7C4-4B24C18FD01E}" type="pres">
      <dgm:prSet presAssocID="{64C9AD79-A24B-4326-BBB1-3631E811C42C}" presName="container" presStyleCnt="0">
        <dgm:presLayoutVars>
          <dgm:dir/>
          <dgm:resizeHandles val="exact"/>
        </dgm:presLayoutVars>
      </dgm:prSet>
      <dgm:spPr/>
    </dgm:pt>
    <dgm:pt modelId="{4092ECBB-2662-4856-A8C8-E524961B37B3}" type="pres">
      <dgm:prSet presAssocID="{DE447E45-5002-4668-A13D-F1D20D4CB614}" presName="compNode" presStyleCnt="0"/>
      <dgm:spPr/>
    </dgm:pt>
    <dgm:pt modelId="{CC4FD9F7-A4D2-483B-AE0D-11282DC2A311}" type="pres">
      <dgm:prSet presAssocID="{DE447E45-5002-4668-A13D-F1D20D4CB614}" presName="iconBgRect" presStyleLbl="bgShp" presStyleIdx="0" presStyleCnt="6"/>
      <dgm:spPr/>
    </dgm:pt>
    <dgm:pt modelId="{47192547-829E-4A6C-9302-3FCA0B32A551}" type="pres">
      <dgm:prSet presAssocID="{DE447E45-5002-4668-A13D-F1D20D4CB61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277D55C9-215D-4C9B-8E65-8330C9A2393A}" type="pres">
      <dgm:prSet presAssocID="{DE447E45-5002-4668-A13D-F1D20D4CB614}" presName="spaceRect" presStyleCnt="0"/>
      <dgm:spPr/>
    </dgm:pt>
    <dgm:pt modelId="{037525CF-9E68-4E26-B92D-11DBA625830F}" type="pres">
      <dgm:prSet presAssocID="{DE447E45-5002-4668-A13D-F1D20D4CB614}" presName="textRect" presStyleLbl="revTx" presStyleIdx="0" presStyleCnt="6">
        <dgm:presLayoutVars>
          <dgm:chMax val="1"/>
          <dgm:chPref val="1"/>
        </dgm:presLayoutVars>
      </dgm:prSet>
      <dgm:spPr/>
    </dgm:pt>
    <dgm:pt modelId="{8A557195-CEEC-41BE-B992-F13ED35FA5CB}" type="pres">
      <dgm:prSet presAssocID="{0FA3C0AA-061B-4B23-A1A3-C9127AD9D256}" presName="sibTrans" presStyleLbl="sibTrans2D1" presStyleIdx="0" presStyleCnt="0"/>
      <dgm:spPr/>
    </dgm:pt>
    <dgm:pt modelId="{FCC5EC71-7466-49C2-B7B7-D8A376ADACBC}" type="pres">
      <dgm:prSet presAssocID="{F504C165-AB49-4CD8-BD52-BF5D4C91667F}" presName="compNode" presStyleCnt="0"/>
      <dgm:spPr/>
    </dgm:pt>
    <dgm:pt modelId="{B27A88B4-71D0-4D97-A4CA-39B143C57E4E}" type="pres">
      <dgm:prSet presAssocID="{F504C165-AB49-4CD8-BD52-BF5D4C91667F}" presName="iconBgRect" presStyleLbl="bgShp" presStyleIdx="1" presStyleCnt="6"/>
      <dgm:spPr/>
    </dgm:pt>
    <dgm:pt modelId="{828A87B1-87CC-400E-9CBE-FE514837205F}" type="pres">
      <dgm:prSet presAssocID="{F504C165-AB49-4CD8-BD52-BF5D4C91667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EFFB6BD8-B734-41A8-A194-87F412F8E95E}" type="pres">
      <dgm:prSet presAssocID="{F504C165-AB49-4CD8-BD52-BF5D4C91667F}" presName="spaceRect" presStyleCnt="0"/>
      <dgm:spPr/>
    </dgm:pt>
    <dgm:pt modelId="{B1B9FBFB-9427-4242-946C-A30C4D364ED2}" type="pres">
      <dgm:prSet presAssocID="{F504C165-AB49-4CD8-BD52-BF5D4C91667F}" presName="textRect" presStyleLbl="revTx" presStyleIdx="1" presStyleCnt="6">
        <dgm:presLayoutVars>
          <dgm:chMax val="1"/>
          <dgm:chPref val="1"/>
        </dgm:presLayoutVars>
      </dgm:prSet>
      <dgm:spPr/>
    </dgm:pt>
    <dgm:pt modelId="{E6652AC4-40A8-4907-81B3-D361941B23E2}" type="pres">
      <dgm:prSet presAssocID="{8528E716-1F7C-4379-8C3A-C5CF32BF3659}" presName="sibTrans" presStyleLbl="sibTrans2D1" presStyleIdx="0" presStyleCnt="0"/>
      <dgm:spPr/>
    </dgm:pt>
    <dgm:pt modelId="{CBFADA00-E29A-424D-9F16-0C360AC03136}" type="pres">
      <dgm:prSet presAssocID="{2038EB4A-CF83-4512-A51D-9D3394C5C6DE}" presName="compNode" presStyleCnt="0"/>
      <dgm:spPr/>
    </dgm:pt>
    <dgm:pt modelId="{539FCB19-D4FA-4504-AA3C-D185FA34E2BF}" type="pres">
      <dgm:prSet presAssocID="{2038EB4A-CF83-4512-A51D-9D3394C5C6DE}" presName="iconBgRect" presStyleLbl="bgShp" presStyleIdx="2" presStyleCnt="6"/>
      <dgm:spPr/>
    </dgm:pt>
    <dgm:pt modelId="{B690E962-7769-4397-84A6-104202DF3A86}" type="pres">
      <dgm:prSet presAssocID="{2038EB4A-CF83-4512-A51D-9D3394C5C6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ECB1A06F-C124-4515-BDC2-75DF19EB0A88}" type="pres">
      <dgm:prSet presAssocID="{2038EB4A-CF83-4512-A51D-9D3394C5C6DE}" presName="spaceRect" presStyleCnt="0"/>
      <dgm:spPr/>
    </dgm:pt>
    <dgm:pt modelId="{66603A0E-46A3-4CF0-A1EC-9444807AC78F}" type="pres">
      <dgm:prSet presAssocID="{2038EB4A-CF83-4512-A51D-9D3394C5C6DE}" presName="textRect" presStyleLbl="revTx" presStyleIdx="2" presStyleCnt="6">
        <dgm:presLayoutVars>
          <dgm:chMax val="1"/>
          <dgm:chPref val="1"/>
        </dgm:presLayoutVars>
      </dgm:prSet>
      <dgm:spPr/>
    </dgm:pt>
    <dgm:pt modelId="{864D6D07-1B4D-4A09-B185-1421A04A9763}" type="pres">
      <dgm:prSet presAssocID="{8B277270-53A7-4761-8C67-34B3BCECAE29}" presName="sibTrans" presStyleLbl="sibTrans2D1" presStyleIdx="0" presStyleCnt="0"/>
      <dgm:spPr/>
    </dgm:pt>
    <dgm:pt modelId="{77D7FD8B-E1D5-4714-8D9F-A805A8E4601C}" type="pres">
      <dgm:prSet presAssocID="{464A18FA-7D5C-41AE-BB8B-08D3EB932D52}" presName="compNode" presStyleCnt="0"/>
      <dgm:spPr/>
    </dgm:pt>
    <dgm:pt modelId="{38B14747-0C8C-4520-9F83-C6EB49323BB9}" type="pres">
      <dgm:prSet presAssocID="{464A18FA-7D5C-41AE-BB8B-08D3EB932D52}" presName="iconBgRect" presStyleLbl="bgShp" presStyleIdx="3" presStyleCnt="6"/>
      <dgm:spPr/>
    </dgm:pt>
    <dgm:pt modelId="{D4742494-348B-4FF5-BC8D-0BC43B2BB8DA}" type="pres">
      <dgm:prSet presAssocID="{464A18FA-7D5C-41AE-BB8B-08D3EB932D5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on Shelf"/>
        </a:ext>
      </dgm:extLst>
    </dgm:pt>
    <dgm:pt modelId="{76741704-D6F3-4DE7-9521-1AE209022DF4}" type="pres">
      <dgm:prSet presAssocID="{464A18FA-7D5C-41AE-BB8B-08D3EB932D52}" presName="spaceRect" presStyleCnt="0"/>
      <dgm:spPr/>
    </dgm:pt>
    <dgm:pt modelId="{5AE44EA8-8CFC-463E-ACB9-328A3333A1D9}" type="pres">
      <dgm:prSet presAssocID="{464A18FA-7D5C-41AE-BB8B-08D3EB932D52}" presName="textRect" presStyleLbl="revTx" presStyleIdx="3" presStyleCnt="6">
        <dgm:presLayoutVars>
          <dgm:chMax val="1"/>
          <dgm:chPref val="1"/>
        </dgm:presLayoutVars>
      </dgm:prSet>
      <dgm:spPr/>
    </dgm:pt>
    <dgm:pt modelId="{9F34ED9B-BB69-4911-87CA-463B05B67520}" type="pres">
      <dgm:prSet presAssocID="{76A65C84-F839-47CC-92E9-19332A9DB0AC}" presName="sibTrans" presStyleLbl="sibTrans2D1" presStyleIdx="0" presStyleCnt="0"/>
      <dgm:spPr/>
    </dgm:pt>
    <dgm:pt modelId="{9CF82151-3FD7-4BF4-9E37-72F4A1881FD8}" type="pres">
      <dgm:prSet presAssocID="{38DD866E-CE95-4588-A9BC-04DA4D0A7D32}" presName="compNode" presStyleCnt="0"/>
      <dgm:spPr/>
    </dgm:pt>
    <dgm:pt modelId="{1106C26D-8DB4-41A8-8F0E-0AD3C3C37810}" type="pres">
      <dgm:prSet presAssocID="{38DD866E-CE95-4588-A9BC-04DA4D0A7D32}" presName="iconBgRect" presStyleLbl="bgShp" presStyleIdx="4" presStyleCnt="6"/>
      <dgm:spPr/>
    </dgm:pt>
    <dgm:pt modelId="{5D359707-09C7-4216-9B46-550046699227}" type="pres">
      <dgm:prSet presAssocID="{38DD866E-CE95-4588-A9BC-04DA4D0A7D3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FA938FFE-4242-4472-94B0-055BE2481A07}" type="pres">
      <dgm:prSet presAssocID="{38DD866E-CE95-4588-A9BC-04DA4D0A7D32}" presName="spaceRect" presStyleCnt="0"/>
      <dgm:spPr/>
    </dgm:pt>
    <dgm:pt modelId="{1972D602-7046-4F7D-B7CB-3FFD4D6C9DA4}" type="pres">
      <dgm:prSet presAssocID="{38DD866E-CE95-4588-A9BC-04DA4D0A7D32}" presName="textRect" presStyleLbl="revTx" presStyleIdx="4" presStyleCnt="6">
        <dgm:presLayoutVars>
          <dgm:chMax val="1"/>
          <dgm:chPref val="1"/>
        </dgm:presLayoutVars>
      </dgm:prSet>
      <dgm:spPr/>
    </dgm:pt>
    <dgm:pt modelId="{588ABBB7-F93D-4F22-9121-63AF0BF394D8}" type="pres">
      <dgm:prSet presAssocID="{9AF15895-8A87-44F1-BD43-68118D79795A}" presName="sibTrans" presStyleLbl="sibTrans2D1" presStyleIdx="0" presStyleCnt="0"/>
      <dgm:spPr/>
    </dgm:pt>
    <dgm:pt modelId="{AEFE0CB4-5FE0-496C-83C9-C49DAE9AA1F2}" type="pres">
      <dgm:prSet presAssocID="{16755CF7-9A21-46C7-84E2-AC953207E5CC}" presName="compNode" presStyleCnt="0"/>
      <dgm:spPr/>
    </dgm:pt>
    <dgm:pt modelId="{80BF322A-3A80-4F31-9D5D-566F7EC35E77}" type="pres">
      <dgm:prSet presAssocID="{16755CF7-9A21-46C7-84E2-AC953207E5CC}" presName="iconBgRect" presStyleLbl="bgShp" presStyleIdx="5" presStyleCnt="6"/>
      <dgm:spPr/>
    </dgm:pt>
    <dgm:pt modelId="{9D7206B3-16DB-4988-BD84-F7FEF12621E2}" type="pres">
      <dgm:prSet presAssocID="{16755CF7-9A21-46C7-84E2-AC953207E5C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mputer"/>
        </a:ext>
      </dgm:extLst>
    </dgm:pt>
    <dgm:pt modelId="{75A3CA65-FE84-4001-B597-B4E5DB3F8AB6}" type="pres">
      <dgm:prSet presAssocID="{16755CF7-9A21-46C7-84E2-AC953207E5CC}" presName="spaceRect" presStyleCnt="0"/>
      <dgm:spPr/>
    </dgm:pt>
    <dgm:pt modelId="{B3E05DF3-44DC-49BA-99E7-EEA3024E42D1}" type="pres">
      <dgm:prSet presAssocID="{16755CF7-9A21-46C7-84E2-AC953207E5CC}" presName="textRect" presStyleLbl="revTx" presStyleIdx="5" presStyleCnt="6">
        <dgm:presLayoutVars>
          <dgm:chMax val="1"/>
          <dgm:chPref val="1"/>
        </dgm:presLayoutVars>
      </dgm:prSet>
      <dgm:spPr/>
    </dgm:pt>
  </dgm:ptLst>
  <dgm:cxnLst>
    <dgm:cxn modelId="{3EC19F09-2EE2-4F7E-8F96-FD8CFA882AB4}" type="presOf" srcId="{8528E716-1F7C-4379-8C3A-C5CF32BF3659}" destId="{E6652AC4-40A8-4907-81B3-D361941B23E2}" srcOrd="0" destOrd="0" presId="urn:microsoft.com/office/officeart/2018/2/layout/IconCircleList"/>
    <dgm:cxn modelId="{CD0D5B0C-B8FE-4A2C-B23A-ABA01BB5C220}" srcId="{64C9AD79-A24B-4326-BBB1-3631E811C42C}" destId="{16755CF7-9A21-46C7-84E2-AC953207E5CC}" srcOrd="5" destOrd="0" parTransId="{A029451E-4939-4C33-8090-2C24BD3ABAF3}" sibTransId="{073879A6-F171-4229-AF9E-6379A04E965A}"/>
    <dgm:cxn modelId="{14F8C912-9407-4639-B402-FB03DDB70BE1}" type="presOf" srcId="{DE447E45-5002-4668-A13D-F1D20D4CB614}" destId="{037525CF-9E68-4E26-B92D-11DBA625830F}" srcOrd="0" destOrd="0" presId="urn:microsoft.com/office/officeart/2018/2/layout/IconCircleList"/>
    <dgm:cxn modelId="{4ED1A417-7837-471A-AA96-A24A01BC89A6}" type="presOf" srcId="{76A65C84-F839-47CC-92E9-19332A9DB0AC}" destId="{9F34ED9B-BB69-4911-87CA-463B05B67520}" srcOrd="0" destOrd="0" presId="urn:microsoft.com/office/officeart/2018/2/layout/IconCircleList"/>
    <dgm:cxn modelId="{0D45B33A-C9C2-4B68-88F8-20BE88B58A40}" type="presOf" srcId="{38DD866E-CE95-4588-A9BC-04DA4D0A7D32}" destId="{1972D602-7046-4F7D-B7CB-3FFD4D6C9DA4}" srcOrd="0" destOrd="0" presId="urn:microsoft.com/office/officeart/2018/2/layout/IconCircleList"/>
    <dgm:cxn modelId="{B0CC933B-ADA9-42E8-8EB0-4C659A80EA44}" type="presOf" srcId="{F504C165-AB49-4CD8-BD52-BF5D4C91667F}" destId="{B1B9FBFB-9427-4242-946C-A30C4D364ED2}" srcOrd="0" destOrd="0" presId="urn:microsoft.com/office/officeart/2018/2/layout/IconCircleList"/>
    <dgm:cxn modelId="{78904843-0977-4D95-905A-2E3A2191679E}" srcId="{64C9AD79-A24B-4326-BBB1-3631E811C42C}" destId="{2038EB4A-CF83-4512-A51D-9D3394C5C6DE}" srcOrd="2" destOrd="0" parTransId="{0534FF3D-FE9D-4497-81F9-D89600467ACF}" sibTransId="{8B277270-53A7-4761-8C67-34B3BCECAE29}"/>
    <dgm:cxn modelId="{DFF8E065-7D08-4CF0-A343-6308398AFF15}" type="presOf" srcId="{0FA3C0AA-061B-4B23-A1A3-C9127AD9D256}" destId="{8A557195-CEEC-41BE-B992-F13ED35FA5CB}" srcOrd="0" destOrd="0" presId="urn:microsoft.com/office/officeart/2018/2/layout/IconCircleList"/>
    <dgm:cxn modelId="{50634752-256B-4A1E-86AA-31CBD17CDB63}" type="presOf" srcId="{2038EB4A-CF83-4512-A51D-9D3394C5C6DE}" destId="{66603A0E-46A3-4CF0-A1EC-9444807AC78F}" srcOrd="0" destOrd="0" presId="urn:microsoft.com/office/officeart/2018/2/layout/IconCircleList"/>
    <dgm:cxn modelId="{D0923974-93E9-4AC0-899E-7D257E498AAE}" srcId="{64C9AD79-A24B-4326-BBB1-3631E811C42C}" destId="{38DD866E-CE95-4588-A9BC-04DA4D0A7D32}" srcOrd="4" destOrd="0" parTransId="{31CD56A2-F09C-404A-87D6-0D6C0868AB22}" sibTransId="{9AF15895-8A87-44F1-BD43-68118D79795A}"/>
    <dgm:cxn modelId="{BEB1BA7F-6502-4614-B7EF-37863DFDA01A}" type="presOf" srcId="{8B277270-53A7-4761-8C67-34B3BCECAE29}" destId="{864D6D07-1B4D-4A09-B185-1421A04A9763}" srcOrd="0" destOrd="0" presId="urn:microsoft.com/office/officeart/2018/2/layout/IconCircleList"/>
    <dgm:cxn modelId="{2BB24CB7-BAB6-4B6A-950B-5D4E238CAC1C}" srcId="{64C9AD79-A24B-4326-BBB1-3631E811C42C}" destId="{F504C165-AB49-4CD8-BD52-BF5D4C91667F}" srcOrd="1" destOrd="0" parTransId="{7AFB0148-0501-43D5-9F2D-2157C59003BA}" sibTransId="{8528E716-1F7C-4379-8C3A-C5CF32BF3659}"/>
    <dgm:cxn modelId="{E9282BC1-D629-4F34-A618-A495BA97FDB9}" srcId="{64C9AD79-A24B-4326-BBB1-3631E811C42C}" destId="{DE447E45-5002-4668-A13D-F1D20D4CB614}" srcOrd="0" destOrd="0" parTransId="{F3130D89-6702-4233-B26B-0FF4B5FEF7A1}" sibTransId="{0FA3C0AA-061B-4B23-A1A3-C9127AD9D256}"/>
    <dgm:cxn modelId="{0A3619CE-0EC6-4D66-B376-D055CD7CE435}" type="presOf" srcId="{16755CF7-9A21-46C7-84E2-AC953207E5CC}" destId="{B3E05DF3-44DC-49BA-99E7-EEA3024E42D1}" srcOrd="0" destOrd="0" presId="urn:microsoft.com/office/officeart/2018/2/layout/IconCircleList"/>
    <dgm:cxn modelId="{0C1FE3D6-37BA-4151-B805-E48AB26F1B74}" type="presOf" srcId="{464A18FA-7D5C-41AE-BB8B-08D3EB932D52}" destId="{5AE44EA8-8CFC-463E-ACB9-328A3333A1D9}" srcOrd="0" destOrd="0" presId="urn:microsoft.com/office/officeart/2018/2/layout/IconCircleList"/>
    <dgm:cxn modelId="{B64DF4D6-989D-449A-900F-C6387706E403}" type="presOf" srcId="{9AF15895-8A87-44F1-BD43-68118D79795A}" destId="{588ABBB7-F93D-4F22-9121-63AF0BF394D8}" srcOrd="0" destOrd="0" presId="urn:microsoft.com/office/officeart/2018/2/layout/IconCircleList"/>
    <dgm:cxn modelId="{EC052CF7-6061-4B10-9DEF-6F6212741396}" type="presOf" srcId="{64C9AD79-A24B-4326-BBB1-3631E811C42C}" destId="{C3DA06E0-C356-4BE4-B8A8-0AD691C80B0A}" srcOrd="0" destOrd="0" presId="urn:microsoft.com/office/officeart/2018/2/layout/IconCircleList"/>
    <dgm:cxn modelId="{02845BFD-53CD-4056-B214-B1F7B7F447DD}" srcId="{64C9AD79-A24B-4326-BBB1-3631E811C42C}" destId="{464A18FA-7D5C-41AE-BB8B-08D3EB932D52}" srcOrd="3" destOrd="0" parTransId="{05BCA341-2980-48D0-B441-5EC96923A7F3}" sibTransId="{76A65C84-F839-47CC-92E9-19332A9DB0AC}"/>
    <dgm:cxn modelId="{DB37414B-BED9-4595-B554-DB637657387B}" type="presParOf" srcId="{C3DA06E0-C356-4BE4-B8A8-0AD691C80B0A}" destId="{852D7C76-F98C-445F-B7C4-4B24C18FD01E}" srcOrd="0" destOrd="0" presId="urn:microsoft.com/office/officeart/2018/2/layout/IconCircleList"/>
    <dgm:cxn modelId="{BE48FC5B-85B9-4D37-AF15-46AC2FDE66A6}" type="presParOf" srcId="{852D7C76-F98C-445F-B7C4-4B24C18FD01E}" destId="{4092ECBB-2662-4856-A8C8-E524961B37B3}" srcOrd="0" destOrd="0" presId="urn:microsoft.com/office/officeart/2018/2/layout/IconCircleList"/>
    <dgm:cxn modelId="{B0A065E4-3045-47EE-8451-0F75476C6A32}" type="presParOf" srcId="{4092ECBB-2662-4856-A8C8-E524961B37B3}" destId="{CC4FD9F7-A4D2-483B-AE0D-11282DC2A311}" srcOrd="0" destOrd="0" presId="urn:microsoft.com/office/officeart/2018/2/layout/IconCircleList"/>
    <dgm:cxn modelId="{391E32C8-1FBD-4B34-995C-334476222604}" type="presParOf" srcId="{4092ECBB-2662-4856-A8C8-E524961B37B3}" destId="{47192547-829E-4A6C-9302-3FCA0B32A551}" srcOrd="1" destOrd="0" presId="urn:microsoft.com/office/officeart/2018/2/layout/IconCircleList"/>
    <dgm:cxn modelId="{5047F326-BCC8-45CE-819B-1D69849CB3FC}" type="presParOf" srcId="{4092ECBB-2662-4856-A8C8-E524961B37B3}" destId="{277D55C9-215D-4C9B-8E65-8330C9A2393A}" srcOrd="2" destOrd="0" presId="urn:microsoft.com/office/officeart/2018/2/layout/IconCircleList"/>
    <dgm:cxn modelId="{C045DD1C-8BA9-4169-BA6A-785C79C41AAB}" type="presParOf" srcId="{4092ECBB-2662-4856-A8C8-E524961B37B3}" destId="{037525CF-9E68-4E26-B92D-11DBA625830F}" srcOrd="3" destOrd="0" presId="urn:microsoft.com/office/officeart/2018/2/layout/IconCircleList"/>
    <dgm:cxn modelId="{CED475BC-5D64-4528-BB02-D11A6FAADECB}" type="presParOf" srcId="{852D7C76-F98C-445F-B7C4-4B24C18FD01E}" destId="{8A557195-CEEC-41BE-B992-F13ED35FA5CB}" srcOrd="1" destOrd="0" presId="urn:microsoft.com/office/officeart/2018/2/layout/IconCircleList"/>
    <dgm:cxn modelId="{A63F2C73-21C1-4BA8-8D62-AF193AC4E959}" type="presParOf" srcId="{852D7C76-F98C-445F-B7C4-4B24C18FD01E}" destId="{FCC5EC71-7466-49C2-B7B7-D8A376ADACBC}" srcOrd="2" destOrd="0" presId="urn:microsoft.com/office/officeart/2018/2/layout/IconCircleList"/>
    <dgm:cxn modelId="{40C413EC-62D1-4888-986E-79BDC035B1D3}" type="presParOf" srcId="{FCC5EC71-7466-49C2-B7B7-D8A376ADACBC}" destId="{B27A88B4-71D0-4D97-A4CA-39B143C57E4E}" srcOrd="0" destOrd="0" presId="urn:microsoft.com/office/officeart/2018/2/layout/IconCircleList"/>
    <dgm:cxn modelId="{E568FACC-2F8C-4B36-B4C6-8481FAD8E293}" type="presParOf" srcId="{FCC5EC71-7466-49C2-B7B7-D8A376ADACBC}" destId="{828A87B1-87CC-400E-9CBE-FE514837205F}" srcOrd="1" destOrd="0" presId="urn:microsoft.com/office/officeart/2018/2/layout/IconCircleList"/>
    <dgm:cxn modelId="{3E9FF128-2BD3-4F6C-903B-EFDAE8651182}" type="presParOf" srcId="{FCC5EC71-7466-49C2-B7B7-D8A376ADACBC}" destId="{EFFB6BD8-B734-41A8-A194-87F412F8E95E}" srcOrd="2" destOrd="0" presId="urn:microsoft.com/office/officeart/2018/2/layout/IconCircleList"/>
    <dgm:cxn modelId="{007D2D8F-2CC6-41E9-B86A-166C3ECA0179}" type="presParOf" srcId="{FCC5EC71-7466-49C2-B7B7-D8A376ADACBC}" destId="{B1B9FBFB-9427-4242-946C-A30C4D364ED2}" srcOrd="3" destOrd="0" presId="urn:microsoft.com/office/officeart/2018/2/layout/IconCircleList"/>
    <dgm:cxn modelId="{BBDDD74D-9005-4706-9A4B-041A0D00A2E4}" type="presParOf" srcId="{852D7C76-F98C-445F-B7C4-4B24C18FD01E}" destId="{E6652AC4-40A8-4907-81B3-D361941B23E2}" srcOrd="3" destOrd="0" presId="urn:microsoft.com/office/officeart/2018/2/layout/IconCircleList"/>
    <dgm:cxn modelId="{A0F74341-014E-409A-850F-9EFB5DDE91EE}" type="presParOf" srcId="{852D7C76-F98C-445F-B7C4-4B24C18FD01E}" destId="{CBFADA00-E29A-424D-9F16-0C360AC03136}" srcOrd="4" destOrd="0" presId="urn:microsoft.com/office/officeart/2018/2/layout/IconCircleList"/>
    <dgm:cxn modelId="{F87FDF7B-B043-4955-AC24-5283B4B65FF6}" type="presParOf" srcId="{CBFADA00-E29A-424D-9F16-0C360AC03136}" destId="{539FCB19-D4FA-4504-AA3C-D185FA34E2BF}" srcOrd="0" destOrd="0" presId="urn:microsoft.com/office/officeart/2018/2/layout/IconCircleList"/>
    <dgm:cxn modelId="{44BAD721-36E4-49E5-A646-3E71D90FB84E}" type="presParOf" srcId="{CBFADA00-E29A-424D-9F16-0C360AC03136}" destId="{B690E962-7769-4397-84A6-104202DF3A86}" srcOrd="1" destOrd="0" presId="urn:microsoft.com/office/officeart/2018/2/layout/IconCircleList"/>
    <dgm:cxn modelId="{DCE3D573-3272-4B0F-A376-504720527E53}" type="presParOf" srcId="{CBFADA00-E29A-424D-9F16-0C360AC03136}" destId="{ECB1A06F-C124-4515-BDC2-75DF19EB0A88}" srcOrd="2" destOrd="0" presId="urn:microsoft.com/office/officeart/2018/2/layout/IconCircleList"/>
    <dgm:cxn modelId="{61487F77-9D20-4427-81C6-149DDCA7D0E8}" type="presParOf" srcId="{CBFADA00-E29A-424D-9F16-0C360AC03136}" destId="{66603A0E-46A3-4CF0-A1EC-9444807AC78F}" srcOrd="3" destOrd="0" presId="urn:microsoft.com/office/officeart/2018/2/layout/IconCircleList"/>
    <dgm:cxn modelId="{0319A18B-4874-4DA8-85B7-32439076BA46}" type="presParOf" srcId="{852D7C76-F98C-445F-B7C4-4B24C18FD01E}" destId="{864D6D07-1B4D-4A09-B185-1421A04A9763}" srcOrd="5" destOrd="0" presId="urn:microsoft.com/office/officeart/2018/2/layout/IconCircleList"/>
    <dgm:cxn modelId="{75744079-CFCD-4C20-9AE5-38A87F94C36A}" type="presParOf" srcId="{852D7C76-F98C-445F-B7C4-4B24C18FD01E}" destId="{77D7FD8B-E1D5-4714-8D9F-A805A8E4601C}" srcOrd="6" destOrd="0" presId="urn:microsoft.com/office/officeart/2018/2/layout/IconCircleList"/>
    <dgm:cxn modelId="{6D1A5825-7389-4E2C-8D4C-42E8C346D8A0}" type="presParOf" srcId="{77D7FD8B-E1D5-4714-8D9F-A805A8E4601C}" destId="{38B14747-0C8C-4520-9F83-C6EB49323BB9}" srcOrd="0" destOrd="0" presId="urn:microsoft.com/office/officeart/2018/2/layout/IconCircleList"/>
    <dgm:cxn modelId="{2BE8E740-6260-444B-9CC4-C67A0CC1EE4D}" type="presParOf" srcId="{77D7FD8B-E1D5-4714-8D9F-A805A8E4601C}" destId="{D4742494-348B-4FF5-BC8D-0BC43B2BB8DA}" srcOrd="1" destOrd="0" presId="urn:microsoft.com/office/officeart/2018/2/layout/IconCircleList"/>
    <dgm:cxn modelId="{6A4174FE-61A6-472B-94F9-6ABD05D0345D}" type="presParOf" srcId="{77D7FD8B-E1D5-4714-8D9F-A805A8E4601C}" destId="{76741704-D6F3-4DE7-9521-1AE209022DF4}" srcOrd="2" destOrd="0" presId="urn:microsoft.com/office/officeart/2018/2/layout/IconCircleList"/>
    <dgm:cxn modelId="{41A05307-5752-4872-8BAC-97C7234DDC42}" type="presParOf" srcId="{77D7FD8B-E1D5-4714-8D9F-A805A8E4601C}" destId="{5AE44EA8-8CFC-463E-ACB9-328A3333A1D9}" srcOrd="3" destOrd="0" presId="urn:microsoft.com/office/officeart/2018/2/layout/IconCircleList"/>
    <dgm:cxn modelId="{557070D4-4F81-4962-8BAB-CE87BEF6ECBF}" type="presParOf" srcId="{852D7C76-F98C-445F-B7C4-4B24C18FD01E}" destId="{9F34ED9B-BB69-4911-87CA-463B05B67520}" srcOrd="7" destOrd="0" presId="urn:microsoft.com/office/officeart/2018/2/layout/IconCircleList"/>
    <dgm:cxn modelId="{CED3FB21-A44C-49F4-B2DD-2437120F8F67}" type="presParOf" srcId="{852D7C76-F98C-445F-B7C4-4B24C18FD01E}" destId="{9CF82151-3FD7-4BF4-9E37-72F4A1881FD8}" srcOrd="8" destOrd="0" presId="urn:microsoft.com/office/officeart/2018/2/layout/IconCircleList"/>
    <dgm:cxn modelId="{A3C63140-C028-4A04-8960-FB25E55C5448}" type="presParOf" srcId="{9CF82151-3FD7-4BF4-9E37-72F4A1881FD8}" destId="{1106C26D-8DB4-41A8-8F0E-0AD3C3C37810}" srcOrd="0" destOrd="0" presId="urn:microsoft.com/office/officeart/2018/2/layout/IconCircleList"/>
    <dgm:cxn modelId="{893F28DA-EBDA-46FA-850D-A2EE3A2DC332}" type="presParOf" srcId="{9CF82151-3FD7-4BF4-9E37-72F4A1881FD8}" destId="{5D359707-09C7-4216-9B46-550046699227}" srcOrd="1" destOrd="0" presId="urn:microsoft.com/office/officeart/2018/2/layout/IconCircleList"/>
    <dgm:cxn modelId="{7BEFBD75-4FF8-4A82-B6CC-88D659E8F897}" type="presParOf" srcId="{9CF82151-3FD7-4BF4-9E37-72F4A1881FD8}" destId="{FA938FFE-4242-4472-94B0-055BE2481A07}" srcOrd="2" destOrd="0" presId="urn:microsoft.com/office/officeart/2018/2/layout/IconCircleList"/>
    <dgm:cxn modelId="{7F9EE415-B78E-402B-ACCF-1BF5A6230ABF}" type="presParOf" srcId="{9CF82151-3FD7-4BF4-9E37-72F4A1881FD8}" destId="{1972D602-7046-4F7D-B7CB-3FFD4D6C9DA4}" srcOrd="3" destOrd="0" presId="urn:microsoft.com/office/officeart/2018/2/layout/IconCircleList"/>
    <dgm:cxn modelId="{0B11D06F-7D65-4D81-8FC7-476444853D19}" type="presParOf" srcId="{852D7C76-F98C-445F-B7C4-4B24C18FD01E}" destId="{588ABBB7-F93D-4F22-9121-63AF0BF394D8}" srcOrd="9" destOrd="0" presId="urn:microsoft.com/office/officeart/2018/2/layout/IconCircleList"/>
    <dgm:cxn modelId="{52549BA8-E098-456C-957A-285A98392289}" type="presParOf" srcId="{852D7C76-F98C-445F-B7C4-4B24C18FD01E}" destId="{AEFE0CB4-5FE0-496C-83C9-C49DAE9AA1F2}" srcOrd="10" destOrd="0" presId="urn:microsoft.com/office/officeart/2018/2/layout/IconCircleList"/>
    <dgm:cxn modelId="{A13830A8-2890-4BE5-B980-BA89FD761F91}" type="presParOf" srcId="{AEFE0CB4-5FE0-496C-83C9-C49DAE9AA1F2}" destId="{80BF322A-3A80-4F31-9D5D-566F7EC35E77}" srcOrd="0" destOrd="0" presId="urn:microsoft.com/office/officeart/2018/2/layout/IconCircleList"/>
    <dgm:cxn modelId="{3FA29999-80E4-4253-BE5E-D0C64E689529}" type="presParOf" srcId="{AEFE0CB4-5FE0-496C-83C9-C49DAE9AA1F2}" destId="{9D7206B3-16DB-4988-BD84-F7FEF12621E2}" srcOrd="1" destOrd="0" presId="urn:microsoft.com/office/officeart/2018/2/layout/IconCircleList"/>
    <dgm:cxn modelId="{300FB47D-C2A1-4773-B80D-2F67C46CF2D4}" type="presParOf" srcId="{AEFE0CB4-5FE0-496C-83C9-C49DAE9AA1F2}" destId="{75A3CA65-FE84-4001-B597-B4E5DB3F8AB6}" srcOrd="2" destOrd="0" presId="urn:microsoft.com/office/officeart/2018/2/layout/IconCircleList"/>
    <dgm:cxn modelId="{F01A686F-4744-4BCE-861C-EA8383F1B156}" type="presParOf" srcId="{AEFE0CB4-5FE0-496C-83C9-C49DAE9AA1F2}" destId="{B3E05DF3-44DC-49BA-99E7-EEA3024E42D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CFAED-7E45-49F5-AAE7-EC3A5D8EBE0D}">
      <dsp:nvSpPr>
        <dsp:cNvPr id="0" name=""/>
        <dsp:cNvSpPr/>
      </dsp:nvSpPr>
      <dsp:spPr>
        <a:xfrm>
          <a:off x="0" y="3679"/>
          <a:ext cx="7012370" cy="7836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33180-346D-4FEE-8EC8-D2FA827C4AC1}">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483804-8151-46D0-9F68-81EA18B037AB}">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US" sz="1500" kern="1200"/>
            <a:t>In IoT based visitor counter project, LCD is used to display the count of customers present in the store.</a:t>
          </a:r>
        </a:p>
      </dsp:txBody>
      <dsp:txXfrm>
        <a:off x="905091" y="3679"/>
        <a:ext cx="6107278" cy="783628"/>
      </dsp:txXfrm>
    </dsp:sp>
    <dsp:sp modelId="{69F8FCC2-6CB1-42B2-97F6-854E6CC02FDB}">
      <dsp:nvSpPr>
        <dsp:cNvPr id="0" name=""/>
        <dsp:cNvSpPr/>
      </dsp:nvSpPr>
      <dsp:spPr>
        <a:xfrm>
          <a:off x="0" y="983215"/>
          <a:ext cx="7012370" cy="7836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C5281-D6BD-49C6-BB84-32157BFCF476}">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4A0A58-C9E6-46D8-BE6D-CFE85F4FE8BD}">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US" sz="1500" kern="1200"/>
            <a:t>The maximum limit for customers allowed in store has been set. When the limit reached, the gates will close, and the next customer is not allowed to enter in the store.</a:t>
          </a:r>
        </a:p>
      </dsp:txBody>
      <dsp:txXfrm>
        <a:off x="905091" y="983215"/>
        <a:ext cx="6107278" cy="783628"/>
      </dsp:txXfrm>
    </dsp:sp>
    <dsp:sp modelId="{1B176B9D-1841-4586-9D06-43826F6F5B03}">
      <dsp:nvSpPr>
        <dsp:cNvPr id="0" name=""/>
        <dsp:cNvSpPr/>
      </dsp:nvSpPr>
      <dsp:spPr>
        <a:xfrm>
          <a:off x="0" y="1962751"/>
          <a:ext cx="7012370" cy="7836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226C2A-EFC3-4409-881B-9E7B86B87C9B}">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9A0D1D-01EE-436A-B610-880D8E0FA64E}">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US" sz="1500" kern="1200"/>
            <a:t>The next entry is permitted once one customer exits and the count decreases.</a:t>
          </a:r>
        </a:p>
      </dsp:txBody>
      <dsp:txXfrm>
        <a:off x="905091" y="1962751"/>
        <a:ext cx="6107278" cy="783628"/>
      </dsp:txXfrm>
    </dsp:sp>
    <dsp:sp modelId="{1A80013B-B0A0-439E-9B5D-E7688FC62BB2}">
      <dsp:nvSpPr>
        <dsp:cNvPr id="0" name=""/>
        <dsp:cNvSpPr/>
      </dsp:nvSpPr>
      <dsp:spPr>
        <a:xfrm>
          <a:off x="0" y="2942287"/>
          <a:ext cx="7012370" cy="7836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3E70B-4819-4831-B591-3BC8BC12A1D6}">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EF763F-AF32-4D7F-9347-78CA9486EF07}">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US" sz="1500" kern="1200"/>
            <a:t>The presence of the customer has been detected by ultrasonic sensors that are installed at the entry and the exit gate of store.</a:t>
          </a:r>
        </a:p>
      </dsp:txBody>
      <dsp:txXfrm>
        <a:off x="905091" y="2942287"/>
        <a:ext cx="6107278" cy="783628"/>
      </dsp:txXfrm>
    </dsp:sp>
    <dsp:sp modelId="{90ADF61E-E778-462E-AE55-89D2980035E8}">
      <dsp:nvSpPr>
        <dsp:cNvPr id="0" name=""/>
        <dsp:cNvSpPr/>
      </dsp:nvSpPr>
      <dsp:spPr>
        <a:xfrm>
          <a:off x="0" y="3921823"/>
          <a:ext cx="7012370" cy="7836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64D57-45FF-4866-9A36-2FEC71E5FF95}">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4ABE5C-A9E2-43BB-91B2-2DEF419CEE3D}">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US" sz="1500" kern="1200"/>
            <a:t>Also, buzzer will ring when a maximum count reached, and a new customer comes to the door.</a:t>
          </a:r>
        </a:p>
      </dsp:txBody>
      <dsp:txXfrm>
        <a:off x="905091" y="3921823"/>
        <a:ext cx="6107278" cy="78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2289F-0BCD-4368-9ADE-D6E4DA1D7F9C}">
      <dsp:nvSpPr>
        <dsp:cNvPr id="0" name=""/>
        <dsp:cNvSpPr/>
      </dsp:nvSpPr>
      <dsp:spPr>
        <a:xfrm>
          <a:off x="0" y="50340"/>
          <a:ext cx="7012370" cy="722474"/>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There are two ultrasonic sensors used for both entry and exit.</a:t>
          </a:r>
        </a:p>
      </dsp:txBody>
      <dsp:txXfrm>
        <a:off x="35268" y="85608"/>
        <a:ext cx="6941834" cy="651938"/>
      </dsp:txXfrm>
    </dsp:sp>
    <dsp:sp modelId="{E8763359-FB94-48FA-8E70-53FD1828528F}">
      <dsp:nvSpPr>
        <dsp:cNvPr id="0" name=""/>
        <dsp:cNvSpPr/>
      </dsp:nvSpPr>
      <dsp:spPr>
        <a:xfrm>
          <a:off x="0" y="827535"/>
          <a:ext cx="7012370" cy="722474"/>
        </a:xfrm>
        <a:prstGeom prst="roundRect">
          <a:avLst/>
        </a:prstGeom>
        <a:gradFill rotWithShape="0">
          <a:gsLst>
            <a:gs pos="0">
              <a:schemeClr val="accent2">
                <a:hueOff val="-122342"/>
                <a:satOff val="6507"/>
                <a:lumOff val="1882"/>
                <a:alphaOff val="0"/>
                <a:tint val="98000"/>
                <a:lumMod val="110000"/>
              </a:schemeClr>
            </a:gs>
            <a:gs pos="84000">
              <a:schemeClr val="accent2">
                <a:hueOff val="-122342"/>
                <a:satOff val="6507"/>
                <a:lumOff val="18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Both the sensors continuously measure distance of obstacles in front of them.</a:t>
          </a:r>
        </a:p>
      </dsp:txBody>
      <dsp:txXfrm>
        <a:off x="35268" y="862803"/>
        <a:ext cx="6941834" cy="651938"/>
      </dsp:txXfrm>
    </dsp:sp>
    <dsp:sp modelId="{8EF36089-1DBD-4C19-8509-C76595670171}">
      <dsp:nvSpPr>
        <dsp:cNvPr id="0" name=""/>
        <dsp:cNvSpPr/>
      </dsp:nvSpPr>
      <dsp:spPr>
        <a:xfrm>
          <a:off x="0" y="1604730"/>
          <a:ext cx="7012370" cy="722474"/>
        </a:xfrm>
        <a:prstGeom prst="roundRect">
          <a:avLst/>
        </a:prstGeom>
        <a:gradFill rotWithShape="0">
          <a:gsLst>
            <a:gs pos="0">
              <a:schemeClr val="accent2">
                <a:hueOff val="-244683"/>
                <a:satOff val="13014"/>
                <a:lumOff val="3764"/>
                <a:alphaOff val="0"/>
                <a:tint val="98000"/>
                <a:lumMod val="110000"/>
              </a:schemeClr>
            </a:gs>
            <a:gs pos="84000">
              <a:schemeClr val="accent2">
                <a:hueOff val="-244683"/>
                <a:satOff val="13014"/>
                <a:lumOff val="37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Range of ultrasonic sensor is set for 20 cm.</a:t>
          </a:r>
        </a:p>
      </dsp:txBody>
      <dsp:txXfrm>
        <a:off x="35268" y="1639998"/>
        <a:ext cx="6941834" cy="651938"/>
      </dsp:txXfrm>
    </dsp:sp>
    <dsp:sp modelId="{298F139E-8D91-4E03-8E6C-F8C98B1CF0BF}">
      <dsp:nvSpPr>
        <dsp:cNvPr id="0" name=""/>
        <dsp:cNvSpPr/>
      </dsp:nvSpPr>
      <dsp:spPr>
        <a:xfrm>
          <a:off x="0" y="2381925"/>
          <a:ext cx="7012370" cy="722474"/>
        </a:xfrm>
        <a:prstGeom prst="roundRect">
          <a:avLst/>
        </a:prstGeom>
        <a:gradFill rotWithShape="0">
          <a:gsLst>
            <a:gs pos="0">
              <a:schemeClr val="accent2">
                <a:hueOff val="-367025"/>
                <a:satOff val="19521"/>
                <a:lumOff val="5647"/>
                <a:alphaOff val="0"/>
                <a:tint val="98000"/>
                <a:lumMod val="110000"/>
              </a:schemeClr>
            </a:gs>
            <a:gs pos="84000">
              <a:schemeClr val="accent2">
                <a:hueOff val="-367025"/>
                <a:satOff val="19521"/>
                <a:lumOff val="5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If a person comes inside range of sensor 1 it will be counted as person entered inside.</a:t>
          </a:r>
        </a:p>
      </dsp:txBody>
      <dsp:txXfrm>
        <a:off x="35268" y="2417193"/>
        <a:ext cx="6941834" cy="651938"/>
      </dsp:txXfrm>
    </dsp:sp>
    <dsp:sp modelId="{8C253A5E-E409-4C6B-B101-AE9E76437376}">
      <dsp:nvSpPr>
        <dsp:cNvPr id="0" name=""/>
        <dsp:cNvSpPr/>
      </dsp:nvSpPr>
      <dsp:spPr>
        <a:xfrm>
          <a:off x="0" y="3159120"/>
          <a:ext cx="7012370" cy="722474"/>
        </a:xfrm>
        <a:prstGeom prst="roundRect">
          <a:avLst/>
        </a:prstGeom>
        <a:gradFill rotWithShape="0">
          <a:gsLst>
            <a:gs pos="0">
              <a:schemeClr val="accent2">
                <a:hueOff val="-489367"/>
                <a:satOff val="26028"/>
                <a:lumOff val="7529"/>
                <a:alphaOff val="0"/>
                <a:tint val="98000"/>
                <a:lumMod val="110000"/>
              </a:schemeClr>
            </a:gs>
            <a:gs pos="84000">
              <a:schemeClr val="accent2">
                <a:hueOff val="-489367"/>
                <a:satOff val="26028"/>
                <a:lumOff val="752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If a person comes inside range of to sensor 2 it will be counted as person exit.</a:t>
          </a:r>
        </a:p>
      </dsp:txBody>
      <dsp:txXfrm>
        <a:off x="35268" y="3194388"/>
        <a:ext cx="6941834" cy="651938"/>
      </dsp:txXfrm>
    </dsp:sp>
    <dsp:sp modelId="{14C95297-105E-4D37-928F-398D51497492}">
      <dsp:nvSpPr>
        <dsp:cNvPr id="0" name=""/>
        <dsp:cNvSpPr/>
      </dsp:nvSpPr>
      <dsp:spPr>
        <a:xfrm>
          <a:off x="0" y="3936315"/>
          <a:ext cx="7012370" cy="722474"/>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limit of 10 person is set, if already 10 persons are inside other person must wait outside until someone exit.</a:t>
          </a:r>
        </a:p>
      </dsp:txBody>
      <dsp:txXfrm>
        <a:off x="35268" y="3971583"/>
        <a:ext cx="6941834" cy="651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FD9F7-A4D2-483B-AE0D-11282DC2A311}">
      <dsp:nvSpPr>
        <dsp:cNvPr id="0" name=""/>
        <dsp:cNvSpPr/>
      </dsp:nvSpPr>
      <dsp:spPr>
        <a:xfrm>
          <a:off x="256661" y="506734"/>
          <a:ext cx="917679" cy="9176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92547-829E-4A6C-9302-3FCA0B32A551}">
      <dsp:nvSpPr>
        <dsp:cNvPr id="0" name=""/>
        <dsp:cNvSpPr/>
      </dsp:nvSpPr>
      <dsp:spPr>
        <a:xfrm>
          <a:off x="449373" y="699446"/>
          <a:ext cx="532254" cy="532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525CF-9E68-4E26-B92D-11DBA625830F}">
      <dsp:nvSpPr>
        <dsp:cNvPr id="0" name=""/>
        <dsp:cNvSpPr/>
      </dsp:nvSpPr>
      <dsp:spPr>
        <a:xfrm>
          <a:off x="1370986" y="506734"/>
          <a:ext cx="2163101" cy="91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The </a:t>
          </a:r>
          <a:r>
            <a:rPr lang="en-US" sz="1300" kern="1200" dirty="0" err="1"/>
            <a:t>stdio.h</a:t>
          </a:r>
          <a:r>
            <a:rPr lang="en-US" sz="1300" kern="1200" dirty="0"/>
            <a:t> header defines the variables type, several macros and functions to perform input and output operations</a:t>
          </a:r>
        </a:p>
      </dsp:txBody>
      <dsp:txXfrm>
        <a:off x="1370986" y="506734"/>
        <a:ext cx="2163101" cy="917679"/>
      </dsp:txXfrm>
    </dsp:sp>
    <dsp:sp modelId="{B27A88B4-71D0-4D97-A4CA-39B143C57E4E}">
      <dsp:nvSpPr>
        <dsp:cNvPr id="0" name=""/>
        <dsp:cNvSpPr/>
      </dsp:nvSpPr>
      <dsp:spPr>
        <a:xfrm>
          <a:off x="3910991" y="506734"/>
          <a:ext cx="917679" cy="9176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A87B1-87CC-400E-9CBE-FE514837205F}">
      <dsp:nvSpPr>
        <dsp:cNvPr id="0" name=""/>
        <dsp:cNvSpPr/>
      </dsp:nvSpPr>
      <dsp:spPr>
        <a:xfrm>
          <a:off x="4103704" y="699446"/>
          <a:ext cx="532254" cy="532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9FBFB-9427-4242-946C-A30C4D364ED2}">
      <dsp:nvSpPr>
        <dsp:cNvPr id="0" name=""/>
        <dsp:cNvSpPr/>
      </dsp:nvSpPr>
      <dsp:spPr>
        <a:xfrm>
          <a:off x="5025316" y="506734"/>
          <a:ext cx="2163101" cy="91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stdlib.h defines the macros (NULL, EXIT_Failure etc.) and functions to perform general functions(malloc,calloc)</a:t>
          </a:r>
        </a:p>
      </dsp:txBody>
      <dsp:txXfrm>
        <a:off x="5025316" y="506734"/>
        <a:ext cx="2163101" cy="917679"/>
      </dsp:txXfrm>
    </dsp:sp>
    <dsp:sp modelId="{539FCB19-D4FA-4504-AA3C-D185FA34E2BF}">
      <dsp:nvSpPr>
        <dsp:cNvPr id="0" name=""/>
        <dsp:cNvSpPr/>
      </dsp:nvSpPr>
      <dsp:spPr>
        <a:xfrm>
          <a:off x="7565321" y="506734"/>
          <a:ext cx="917679" cy="9176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0E962-7769-4397-84A6-104202DF3A86}">
      <dsp:nvSpPr>
        <dsp:cNvPr id="0" name=""/>
        <dsp:cNvSpPr/>
      </dsp:nvSpPr>
      <dsp:spPr>
        <a:xfrm>
          <a:off x="7758034" y="699446"/>
          <a:ext cx="532254" cy="532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603A0E-46A3-4CF0-A1EC-9444807AC78F}">
      <dsp:nvSpPr>
        <dsp:cNvPr id="0" name=""/>
        <dsp:cNvSpPr/>
      </dsp:nvSpPr>
      <dsp:spPr>
        <a:xfrm>
          <a:off x="8679646" y="506734"/>
          <a:ext cx="2163101" cy="91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err="1"/>
            <a:t>Unistd</a:t>
          </a:r>
          <a:r>
            <a:rPr lang="en-US" sz="1300" kern="1200" dirty="0"/>
            <a:t> library for </a:t>
          </a:r>
          <a:r>
            <a:rPr lang="en-US" sz="1300" kern="1200" dirty="0" err="1"/>
            <a:t>usleep</a:t>
          </a:r>
          <a:endParaRPr lang="en-US" sz="1300" kern="1200" dirty="0"/>
        </a:p>
      </dsp:txBody>
      <dsp:txXfrm>
        <a:off x="8679646" y="506734"/>
        <a:ext cx="2163101" cy="917679"/>
      </dsp:txXfrm>
    </dsp:sp>
    <dsp:sp modelId="{38B14747-0C8C-4520-9F83-C6EB49323BB9}">
      <dsp:nvSpPr>
        <dsp:cNvPr id="0" name=""/>
        <dsp:cNvSpPr/>
      </dsp:nvSpPr>
      <dsp:spPr>
        <a:xfrm>
          <a:off x="256661" y="2007908"/>
          <a:ext cx="917679" cy="9176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42494-348B-4FF5-BC8D-0BC43B2BB8DA}">
      <dsp:nvSpPr>
        <dsp:cNvPr id="0" name=""/>
        <dsp:cNvSpPr/>
      </dsp:nvSpPr>
      <dsp:spPr>
        <a:xfrm>
          <a:off x="449373" y="2200621"/>
          <a:ext cx="532254" cy="532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44EA8-8CFC-463E-ACB9-328A3333A1D9}">
      <dsp:nvSpPr>
        <dsp:cNvPr id="0" name=""/>
        <dsp:cNvSpPr/>
      </dsp:nvSpPr>
      <dsp:spPr>
        <a:xfrm>
          <a:off x="1370986" y="2007908"/>
          <a:ext cx="2163101" cy="91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I2c-dev Library to interface with I2c Devices</a:t>
          </a:r>
        </a:p>
      </dsp:txBody>
      <dsp:txXfrm>
        <a:off x="1370986" y="2007908"/>
        <a:ext cx="2163101" cy="917679"/>
      </dsp:txXfrm>
    </dsp:sp>
    <dsp:sp modelId="{1106C26D-8DB4-41A8-8F0E-0AD3C3C37810}">
      <dsp:nvSpPr>
        <dsp:cNvPr id="0" name=""/>
        <dsp:cNvSpPr/>
      </dsp:nvSpPr>
      <dsp:spPr>
        <a:xfrm>
          <a:off x="3910991" y="2007908"/>
          <a:ext cx="917679" cy="9176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59707-09C7-4216-9B46-550046699227}">
      <dsp:nvSpPr>
        <dsp:cNvPr id="0" name=""/>
        <dsp:cNvSpPr/>
      </dsp:nvSpPr>
      <dsp:spPr>
        <a:xfrm>
          <a:off x="4103704" y="2200621"/>
          <a:ext cx="532254" cy="5322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2D602-7046-4F7D-B7CB-3FFD4D6C9DA4}">
      <dsp:nvSpPr>
        <dsp:cNvPr id="0" name=""/>
        <dsp:cNvSpPr/>
      </dsp:nvSpPr>
      <dsp:spPr>
        <a:xfrm>
          <a:off x="5025316" y="2007908"/>
          <a:ext cx="2163101" cy="91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Fcntl.h defines in C programming language refer to control file i.e opening, closing vice versa.</a:t>
          </a:r>
        </a:p>
      </dsp:txBody>
      <dsp:txXfrm>
        <a:off x="5025316" y="2007908"/>
        <a:ext cx="2163101" cy="917679"/>
      </dsp:txXfrm>
    </dsp:sp>
    <dsp:sp modelId="{80BF322A-3A80-4F31-9D5D-566F7EC35E77}">
      <dsp:nvSpPr>
        <dsp:cNvPr id="0" name=""/>
        <dsp:cNvSpPr/>
      </dsp:nvSpPr>
      <dsp:spPr>
        <a:xfrm>
          <a:off x="7565321" y="2007908"/>
          <a:ext cx="917679" cy="9176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206B3-16DB-4988-BD84-F7FEF12621E2}">
      <dsp:nvSpPr>
        <dsp:cNvPr id="0" name=""/>
        <dsp:cNvSpPr/>
      </dsp:nvSpPr>
      <dsp:spPr>
        <a:xfrm>
          <a:off x="7758034" y="2200621"/>
          <a:ext cx="532254" cy="5322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05DF3-44DC-49BA-99E7-EEA3024E42D1}">
      <dsp:nvSpPr>
        <dsp:cNvPr id="0" name=""/>
        <dsp:cNvSpPr/>
      </dsp:nvSpPr>
      <dsp:spPr>
        <a:xfrm>
          <a:off x="8679646" y="2007908"/>
          <a:ext cx="2163101" cy="91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err="1"/>
            <a:t>Ioctl</a:t>
          </a:r>
          <a:r>
            <a:rPr lang="en-US" sz="1300" kern="1200" baseline="0" dirty="0"/>
            <a:t> is input output control. It controls input and output to file.</a:t>
          </a:r>
          <a:endParaRPr lang="en-US" sz="1300" kern="1200" dirty="0"/>
        </a:p>
      </dsp:txBody>
      <dsp:txXfrm>
        <a:off x="8679646" y="2007908"/>
        <a:ext cx="2163101" cy="9176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PuTTY" TargetMode="External"/><Relationship Id="rId2" Type="http://schemas.openxmlformats.org/officeDocument/2006/relationships/hyperlink" Target="https://programmersought.com/article/93751447289/" TargetMode="External"/><Relationship Id="rId1" Type="http://schemas.openxmlformats.org/officeDocument/2006/relationships/slideLayout" Target="../slideLayouts/slideLayout6.xml"/><Relationship Id="rId6" Type="http://schemas.openxmlformats.org/officeDocument/2006/relationships/hyperlink" Target="https://www.element14.com/community/community/designcenter/single-board-computers/next-genbeaglebone/blog/2019/08/15/beaglebone-black-bbb-io-gpio-spi-and-i2c-library-for-c-2019-edition" TargetMode="External"/><Relationship Id="rId5" Type="http://schemas.openxmlformats.org/officeDocument/2006/relationships/hyperlink" Target="https://github.com/shabaz123/iobb" TargetMode="External"/><Relationship Id="rId4" Type="http://schemas.openxmlformats.org/officeDocument/2006/relationships/hyperlink" Target="https://www.ssh.com/ssh/wins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3533-92D7-4954-B8D3-C2516A957401}"/>
              </a:ext>
            </a:extLst>
          </p:cNvPr>
          <p:cNvSpPr>
            <a:spLocks noGrp="1"/>
          </p:cNvSpPr>
          <p:nvPr>
            <p:ph type="ctrTitle"/>
          </p:nvPr>
        </p:nvSpPr>
        <p:spPr>
          <a:xfrm>
            <a:off x="412379" y="988420"/>
            <a:ext cx="10993549" cy="2014317"/>
          </a:xfrm>
        </p:spPr>
        <p:txBody>
          <a:bodyPr>
            <a:normAutofit/>
          </a:bodyPr>
          <a:lstStyle/>
          <a:p>
            <a:pPr algn="ctr"/>
            <a:r>
              <a:rPr lang="en-US" sz="4800" dirty="0"/>
              <a:t>Interfacing LCD with </a:t>
            </a:r>
            <a:br>
              <a:rPr lang="en-US" sz="4800" dirty="0"/>
            </a:br>
            <a:r>
              <a:rPr lang="en-US" sz="4800" dirty="0"/>
              <a:t>beagle bone black</a:t>
            </a:r>
          </a:p>
        </p:txBody>
      </p:sp>
      <p:sp>
        <p:nvSpPr>
          <p:cNvPr id="3" name="Subtitle 2">
            <a:extLst>
              <a:ext uri="{FF2B5EF4-FFF2-40B4-BE49-F238E27FC236}">
                <a16:creationId xmlns:a16="http://schemas.microsoft.com/office/drawing/2014/main" id="{8C8FDED2-281F-417E-BC8F-08A0D2835DAD}"/>
              </a:ext>
            </a:extLst>
          </p:cNvPr>
          <p:cNvSpPr>
            <a:spLocks noGrp="1"/>
          </p:cNvSpPr>
          <p:nvPr>
            <p:ph type="subTitle" idx="1"/>
          </p:nvPr>
        </p:nvSpPr>
        <p:spPr>
          <a:xfrm>
            <a:off x="691992" y="3823253"/>
            <a:ext cx="10993546" cy="881269"/>
          </a:xfrm>
        </p:spPr>
        <p:txBody>
          <a:bodyPr>
            <a:noAutofit/>
          </a:bodyPr>
          <a:lstStyle/>
          <a:p>
            <a:r>
              <a:rPr lang="en-US" sz="2800" dirty="0"/>
              <a:t>Submitted by:</a:t>
            </a:r>
          </a:p>
          <a:p>
            <a:r>
              <a:rPr lang="en-US" sz="2800" dirty="0"/>
              <a:t>Karamjot kaur (c0754576)</a:t>
            </a:r>
          </a:p>
        </p:txBody>
      </p:sp>
      <p:pic>
        <p:nvPicPr>
          <p:cNvPr id="1026" name="Picture 2" descr="16x2 LCD display on the Geekcreit UNO Arduino - One Guy, One Blog">
            <a:extLst>
              <a:ext uri="{FF2B5EF4-FFF2-40B4-BE49-F238E27FC236}">
                <a16:creationId xmlns:a16="http://schemas.microsoft.com/office/drawing/2014/main" id="{D9053803-66C2-4D49-A8D7-2A8CFB059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449" y="4009292"/>
            <a:ext cx="5020089" cy="236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59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7148-78F4-48EC-BA9A-264ED9773DBC}"/>
              </a:ext>
            </a:extLst>
          </p:cNvPr>
          <p:cNvSpPr>
            <a:spLocks noGrp="1"/>
          </p:cNvSpPr>
          <p:nvPr>
            <p:ph type="title"/>
          </p:nvPr>
        </p:nvSpPr>
        <p:spPr/>
        <p:txBody>
          <a:bodyPr/>
          <a:lstStyle/>
          <a:p>
            <a:pPr algn="ctr"/>
            <a:r>
              <a:rPr lang="en-US" dirty="0"/>
              <a:t>Lcd</a:t>
            </a:r>
          </a:p>
        </p:txBody>
      </p:sp>
      <p:sp>
        <p:nvSpPr>
          <p:cNvPr id="4" name="TextBox 3">
            <a:extLst>
              <a:ext uri="{FF2B5EF4-FFF2-40B4-BE49-F238E27FC236}">
                <a16:creationId xmlns:a16="http://schemas.microsoft.com/office/drawing/2014/main" id="{C1929756-DEBE-421E-89E0-32234E340134}"/>
              </a:ext>
            </a:extLst>
          </p:cNvPr>
          <p:cNvSpPr txBox="1"/>
          <p:nvPr/>
        </p:nvSpPr>
        <p:spPr>
          <a:xfrm>
            <a:off x="908350" y="2436063"/>
            <a:ext cx="10863388" cy="333290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800" dirty="0"/>
              <a:t>In this project, LCD with inbuilt PCF8574 is used. </a:t>
            </a:r>
          </a:p>
          <a:p>
            <a:pPr marL="285750" indent="-285750">
              <a:lnSpc>
                <a:spcPct val="200000"/>
              </a:lnSpc>
              <a:buFont typeface="Arial" panose="020B0604020202020204" pitchFamily="34" charset="0"/>
              <a:buChar char="•"/>
            </a:pPr>
            <a:r>
              <a:rPr lang="en-US" sz="1800" dirty="0"/>
              <a:t>It is dot matrix LCD of 2-dimensional patterned array to display the characters, symbols and numeric.</a:t>
            </a:r>
          </a:p>
          <a:p>
            <a:pPr marL="285750" indent="-285750">
              <a:lnSpc>
                <a:spcPct val="200000"/>
              </a:lnSpc>
              <a:buFont typeface="Arial" panose="020B0604020202020204" pitchFamily="34" charset="0"/>
              <a:buChar char="•"/>
            </a:pPr>
            <a:r>
              <a:rPr lang="en-US" dirty="0"/>
              <a:t>When a customer is detected by an ultrasonic sensor at the entry and the exit gate of a store, then the count of the customers present in a store is displayed on the screen. </a:t>
            </a:r>
          </a:p>
          <a:p>
            <a:pPr marL="285750" indent="-285750">
              <a:lnSpc>
                <a:spcPct val="200000"/>
              </a:lnSpc>
              <a:buFont typeface="Arial" panose="020B0604020202020204" pitchFamily="34" charset="0"/>
              <a:buChar char="•"/>
            </a:pPr>
            <a:r>
              <a:rPr lang="en-US" dirty="0"/>
              <a:t>A limit of 10 people has been set for the project.</a:t>
            </a:r>
          </a:p>
          <a:p>
            <a:pPr marL="285750" indent="-285750">
              <a:lnSpc>
                <a:spcPct val="200000"/>
              </a:lnSpc>
              <a:buFont typeface="Arial" panose="020B0604020202020204" pitchFamily="34" charset="0"/>
              <a:buChar char="•"/>
            </a:pPr>
            <a:r>
              <a:rPr lang="en-US" dirty="0"/>
              <a:t>After 10 counts, when a next customer arrives, “Max count reach” message will be displayed on the screen.</a:t>
            </a:r>
          </a:p>
        </p:txBody>
      </p:sp>
      <p:pic>
        <p:nvPicPr>
          <p:cNvPr id="6" name="Picture 5">
            <a:extLst>
              <a:ext uri="{FF2B5EF4-FFF2-40B4-BE49-F238E27FC236}">
                <a16:creationId xmlns:a16="http://schemas.microsoft.com/office/drawing/2014/main" id="{C986060A-D8DB-4BF9-8E6E-7ED2EB0E4D9D}"/>
              </a:ext>
            </a:extLst>
          </p:cNvPr>
          <p:cNvPicPr>
            <a:picLocks noChangeAspect="1"/>
          </p:cNvPicPr>
          <p:nvPr/>
        </p:nvPicPr>
        <p:blipFill>
          <a:blip r:embed="rId2"/>
          <a:stretch>
            <a:fillRect/>
          </a:stretch>
        </p:blipFill>
        <p:spPr>
          <a:xfrm>
            <a:off x="5412496" y="6128342"/>
            <a:ext cx="6779503" cy="768344"/>
          </a:xfrm>
          <a:prstGeom prst="rect">
            <a:avLst/>
          </a:prstGeom>
        </p:spPr>
      </p:pic>
    </p:spTree>
    <p:extLst>
      <p:ext uri="{BB962C8B-B14F-4D97-AF65-F5344CB8AC3E}">
        <p14:creationId xmlns:p14="http://schemas.microsoft.com/office/powerpoint/2010/main" val="365231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192E-549F-4407-A39E-D9BBF6B5F850}"/>
              </a:ext>
            </a:extLst>
          </p:cNvPr>
          <p:cNvSpPr>
            <a:spLocks noGrp="1"/>
          </p:cNvSpPr>
          <p:nvPr>
            <p:ph type="title"/>
          </p:nvPr>
        </p:nvSpPr>
        <p:spPr/>
        <p:txBody>
          <a:bodyPr/>
          <a:lstStyle/>
          <a:p>
            <a:pPr algn="ctr"/>
            <a:r>
              <a:rPr lang="en-US" dirty="0"/>
              <a:t>Features of LCD</a:t>
            </a:r>
          </a:p>
        </p:txBody>
      </p:sp>
      <p:sp>
        <p:nvSpPr>
          <p:cNvPr id="4" name="TextBox 3">
            <a:extLst>
              <a:ext uri="{FF2B5EF4-FFF2-40B4-BE49-F238E27FC236}">
                <a16:creationId xmlns:a16="http://schemas.microsoft.com/office/drawing/2014/main" id="{2364B31C-68DA-4F7D-AC12-B18B43C6EA0C}"/>
              </a:ext>
            </a:extLst>
          </p:cNvPr>
          <p:cNvSpPr txBox="1"/>
          <p:nvPr/>
        </p:nvSpPr>
        <p:spPr>
          <a:xfrm>
            <a:off x="6090702" y="2233043"/>
            <a:ext cx="5327374" cy="4125553"/>
          </a:xfrm>
          <a:prstGeom prst="rect">
            <a:avLst/>
          </a:prstGeom>
          <a:noFill/>
        </p:spPr>
        <p:txBody>
          <a:bodyPr wrap="square">
            <a:spAutoFit/>
          </a:bodyPr>
          <a:lstStyle/>
          <a:p>
            <a:pPr marL="342900" indent="-342900">
              <a:lnSpc>
                <a:spcPct val="11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Easy to use. Less I/O ports are occupied  </a:t>
            </a:r>
          </a:p>
          <a:p>
            <a:pPr marL="342900" indent="-342900">
              <a:lnSpc>
                <a:spcPct val="11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Support the I2C protocol. The I2C LCD1602 library is provided</a:t>
            </a:r>
            <a:r>
              <a:rPr lang="en-US" sz="2400" dirty="0">
                <a:effectLst/>
                <a:latin typeface="Times New Roman" panose="02020603050405020304" pitchFamily="18" charset="0"/>
                <a:cs typeface="Times New Roman" panose="02020603050405020304" pitchFamily="18" charset="0"/>
              </a:rPr>
              <a:t>. The I2C tools package is installed in the BBB to support the LCD</a:t>
            </a:r>
            <a:r>
              <a:rPr lang="en-US" sz="2400" dirty="0">
                <a:latin typeface="Times New Roman" panose="02020603050405020304" pitchFamily="18" charset="0"/>
                <a:cs typeface="Times New Roman" panose="02020603050405020304" pitchFamily="18" charset="0"/>
              </a:rPr>
              <a:t>.</a:t>
            </a:r>
          </a:p>
          <a:p>
            <a:pPr marL="342900" indent="-342900">
              <a:lnSpc>
                <a:spcPct val="11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With a potentiometer used to adjust backlight and contrast.</a:t>
            </a:r>
          </a:p>
          <a:p>
            <a:pPr marL="342900" indent="-342900">
              <a:lnSpc>
                <a:spcPct val="11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Power supply: +5V.</a:t>
            </a:r>
          </a:p>
          <a:p>
            <a:pPr marL="342900" indent="-342900">
              <a:lnSpc>
                <a:spcPct val="11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Address of the module: </a:t>
            </a:r>
            <a:r>
              <a:rPr lang="en-US" sz="2400" dirty="0">
                <a:latin typeface="Times New Roman" panose="02020603050405020304" pitchFamily="18" charset="0"/>
                <a:cs typeface="Times New Roman" panose="02020603050405020304" pitchFamily="18" charset="0"/>
              </a:rPr>
              <a:t>0</a:t>
            </a:r>
            <a:r>
              <a:rPr lang="en-US" sz="2400" b="0" i="0" dirty="0">
                <a:effectLst/>
                <a:latin typeface="Times New Roman" panose="02020603050405020304" pitchFamily="18" charset="0"/>
                <a:cs typeface="Times New Roman" panose="02020603050405020304" pitchFamily="18" charset="0"/>
              </a:rPr>
              <a:t>x27. </a:t>
            </a:r>
          </a:p>
        </p:txBody>
      </p:sp>
      <p:pic>
        <p:nvPicPr>
          <p:cNvPr id="5" name="Picture 4" descr="A picture containing text, electronics&#10;&#10;Description automatically generated">
            <a:extLst>
              <a:ext uri="{FF2B5EF4-FFF2-40B4-BE49-F238E27FC236}">
                <a16:creationId xmlns:a16="http://schemas.microsoft.com/office/drawing/2014/main" id="{8337B8A6-15FF-41D4-B058-44C5F76ADDF5}"/>
              </a:ext>
            </a:extLst>
          </p:cNvPr>
          <p:cNvPicPr>
            <a:picLocks noChangeAspect="1"/>
          </p:cNvPicPr>
          <p:nvPr/>
        </p:nvPicPr>
        <p:blipFill>
          <a:blip r:embed="rId2"/>
          <a:stretch>
            <a:fillRect/>
          </a:stretch>
        </p:blipFill>
        <p:spPr>
          <a:xfrm>
            <a:off x="768626" y="2158553"/>
            <a:ext cx="4557493" cy="4200043"/>
          </a:xfrm>
          <a:prstGeom prst="rect">
            <a:avLst/>
          </a:prstGeom>
        </p:spPr>
      </p:pic>
    </p:spTree>
    <p:extLst>
      <p:ext uri="{BB962C8B-B14F-4D97-AF65-F5344CB8AC3E}">
        <p14:creationId xmlns:p14="http://schemas.microsoft.com/office/powerpoint/2010/main" val="413392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pin.png">
            <a:extLst>
              <a:ext uri="{FF2B5EF4-FFF2-40B4-BE49-F238E27FC236}">
                <a16:creationId xmlns:a16="http://schemas.microsoft.com/office/drawing/2014/main" id="{32087977-550E-46F5-B723-5BE585FE5E54}"/>
              </a:ext>
            </a:extLst>
          </p:cNvPr>
          <p:cNvPicPr>
            <a:picLocks noChangeAspect="1"/>
          </p:cNvPicPr>
          <p:nvPr/>
        </p:nvPicPr>
        <p:blipFill rotWithShape="1">
          <a:blip r:embed="rId2" cstate="print"/>
          <a:srcRect r="8011" b="-1"/>
          <a:stretch/>
        </p:blipFill>
        <p:spPr>
          <a:xfrm>
            <a:off x="1118988" y="1136606"/>
            <a:ext cx="6112382" cy="4577297"/>
          </a:xfrm>
          <a:prstGeom prst="rect">
            <a:avLst/>
          </a:prstGeom>
        </p:spPr>
      </p:pic>
      <p:sp>
        <p:nvSpPr>
          <p:cNvPr id="4" name="TextBox 3">
            <a:extLst>
              <a:ext uri="{FF2B5EF4-FFF2-40B4-BE49-F238E27FC236}">
                <a16:creationId xmlns:a16="http://schemas.microsoft.com/office/drawing/2014/main" id="{534C0183-4DCD-4689-B3EA-9C79C787D7BF}"/>
              </a:ext>
            </a:extLst>
          </p:cNvPr>
          <p:cNvSpPr txBox="1"/>
          <p:nvPr/>
        </p:nvSpPr>
        <p:spPr>
          <a:xfrm>
            <a:off x="7015288" y="1279495"/>
            <a:ext cx="3480434" cy="1077218"/>
          </a:xfrm>
          <a:prstGeom prst="rect">
            <a:avLst/>
          </a:prstGeom>
          <a:noFill/>
        </p:spPr>
        <p:txBody>
          <a:bodyPr wrap="square">
            <a:spAutoFit/>
          </a:bodyPr>
          <a:lstStyle/>
          <a:p>
            <a:pPr algn="ctr"/>
            <a:r>
              <a:rPr lang="en-US" sz="3200" dirty="0"/>
              <a:t>PIN configuration of lcd with pcf8574</a:t>
            </a:r>
          </a:p>
        </p:txBody>
      </p:sp>
      <p:sp>
        <p:nvSpPr>
          <p:cNvPr id="6" name="TextBox 5">
            <a:extLst>
              <a:ext uri="{FF2B5EF4-FFF2-40B4-BE49-F238E27FC236}">
                <a16:creationId xmlns:a16="http://schemas.microsoft.com/office/drawing/2014/main" id="{FC09D472-EA9B-43A0-A844-3E52B85DD51F}"/>
              </a:ext>
            </a:extLst>
          </p:cNvPr>
          <p:cNvSpPr txBox="1"/>
          <p:nvPr/>
        </p:nvSpPr>
        <p:spPr>
          <a:xfrm>
            <a:off x="7231370" y="2900849"/>
            <a:ext cx="3684105" cy="2677656"/>
          </a:xfrm>
          <a:prstGeom prst="rect">
            <a:avLst/>
          </a:prstGeom>
          <a:noFill/>
        </p:spPr>
        <p:txBody>
          <a:bodyPr wrap="square">
            <a:spAutoFit/>
          </a:bodyPr>
          <a:lstStyle/>
          <a:p>
            <a:r>
              <a:rPr lang="en-US" sz="2400" dirty="0"/>
              <a:t>In built PCF8574 coverts the 16 pins to 4 pins to communicate with the BBB</a:t>
            </a:r>
          </a:p>
          <a:p>
            <a:pPr marL="342900" indent="-342900">
              <a:buFont typeface="Arial" panose="020B0604020202020204" pitchFamily="34" charset="0"/>
              <a:buChar char="•"/>
            </a:pPr>
            <a:r>
              <a:rPr lang="en-US" sz="2400" dirty="0"/>
              <a:t>VCC</a:t>
            </a:r>
          </a:p>
          <a:p>
            <a:pPr marL="342900" indent="-342900">
              <a:buFont typeface="Arial" panose="020B0604020202020204" pitchFamily="34" charset="0"/>
              <a:buChar char="•"/>
            </a:pPr>
            <a:r>
              <a:rPr lang="en-US" sz="2400" dirty="0"/>
              <a:t>GND</a:t>
            </a:r>
          </a:p>
          <a:p>
            <a:pPr marL="342900" indent="-342900">
              <a:buFont typeface="Arial" panose="020B0604020202020204" pitchFamily="34" charset="0"/>
              <a:buChar char="•"/>
            </a:pPr>
            <a:r>
              <a:rPr lang="en-US" sz="2400" dirty="0"/>
              <a:t>SDA( Serial Data)</a:t>
            </a:r>
          </a:p>
          <a:p>
            <a:pPr marL="342900" indent="-342900">
              <a:buFont typeface="Arial" panose="020B0604020202020204" pitchFamily="34" charset="0"/>
              <a:buChar char="•"/>
            </a:pPr>
            <a:r>
              <a:rPr lang="en-US" sz="2400" dirty="0"/>
              <a:t>SCL(Serial Clock)</a:t>
            </a:r>
          </a:p>
        </p:txBody>
      </p:sp>
    </p:spTree>
    <p:extLst>
      <p:ext uri="{BB962C8B-B14F-4D97-AF65-F5344CB8AC3E}">
        <p14:creationId xmlns:p14="http://schemas.microsoft.com/office/powerpoint/2010/main" val="22416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C5CB481D-E6B5-4DA2-9178-6DE77AB5C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848A9-BAF7-423E-8FF1-E035860ADCB5}"/>
              </a:ext>
            </a:extLst>
          </p:cNvPr>
          <p:cNvSpPr>
            <a:spLocks noGrp="1"/>
          </p:cNvSpPr>
          <p:nvPr>
            <p:ph type="title"/>
          </p:nvPr>
        </p:nvSpPr>
        <p:spPr>
          <a:xfrm>
            <a:off x="4382724" y="702156"/>
            <a:ext cx="7225075" cy="1013800"/>
          </a:xfrm>
        </p:spPr>
        <p:txBody>
          <a:bodyPr vert="horz" lIns="91440" tIns="45720" rIns="91440" bIns="45720" rtlCol="0" anchor="b">
            <a:normAutofit/>
          </a:bodyPr>
          <a:lstStyle/>
          <a:p>
            <a:pPr algn="ctr"/>
            <a:r>
              <a:rPr lang="en-US" dirty="0">
                <a:solidFill>
                  <a:schemeClr val="accent1"/>
                </a:solidFill>
              </a:rPr>
              <a:t>buzzer</a:t>
            </a:r>
          </a:p>
        </p:txBody>
      </p:sp>
      <p:grpSp>
        <p:nvGrpSpPr>
          <p:cNvPr id="20" name="Group 19">
            <a:extLst>
              <a:ext uri="{FF2B5EF4-FFF2-40B4-BE49-F238E27FC236}">
                <a16:creationId xmlns:a16="http://schemas.microsoft.com/office/drawing/2014/main" id="{6277250E-AC94-4AE1-B264-401790964E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1" name="Rectangle 20">
              <a:extLst>
                <a:ext uri="{FF2B5EF4-FFF2-40B4-BE49-F238E27FC236}">
                  <a16:creationId xmlns:a16="http://schemas.microsoft.com/office/drawing/2014/main" id="{7EEC8A17-C370-4333-8546-E2AEDB9CE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69D8784-71D8-4FB0-887B-FB5192AFFE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08FF2EEA-3DC8-41E5-8A32-96F59811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87151B21-6573-42B8-BDDE-511890A68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178" b="-2"/>
          <a:stretch/>
        </p:blipFill>
        <p:spPr bwMode="auto">
          <a:xfrm>
            <a:off x="448732" y="600075"/>
            <a:ext cx="3683001" cy="5775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D2969E-C772-42AD-BA46-903253F31935}"/>
              </a:ext>
            </a:extLst>
          </p:cNvPr>
          <p:cNvSpPr txBox="1"/>
          <p:nvPr/>
        </p:nvSpPr>
        <p:spPr>
          <a:xfrm>
            <a:off x="4580465" y="1715956"/>
            <a:ext cx="7225074" cy="4122464"/>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b="0" i="0" dirty="0">
                <a:solidFill>
                  <a:schemeClr val="tx2"/>
                </a:solidFill>
                <a:effectLst/>
              </a:rPr>
              <a:t>Piezo buzzer is a simple devices that can generate basic beeps and tones.  </a:t>
            </a:r>
          </a:p>
          <a:p>
            <a:pPr>
              <a:spcBef>
                <a:spcPct val="20000"/>
              </a:spcBef>
              <a:spcAft>
                <a:spcPts val="600"/>
              </a:spcAft>
              <a:buClr>
                <a:schemeClr val="accent2"/>
              </a:buClr>
              <a:buSzPct val="92000"/>
            </a:pPr>
            <a:r>
              <a:rPr lang="en-US" b="0" i="0" dirty="0">
                <a:solidFill>
                  <a:schemeClr val="tx2"/>
                </a:solidFill>
                <a:effectLst/>
              </a:rPr>
              <a:t>It works by using a piezo crystal, a special material that changes shape when voltage is applied to it. </a:t>
            </a:r>
          </a:p>
          <a:p>
            <a:pPr>
              <a:spcBef>
                <a:spcPct val="20000"/>
              </a:spcBef>
              <a:spcAft>
                <a:spcPts val="600"/>
              </a:spcAft>
              <a:buClr>
                <a:schemeClr val="accent2"/>
              </a:buClr>
              <a:buSzPct val="92000"/>
            </a:pPr>
            <a:r>
              <a:rPr lang="en-US" b="0" i="0" dirty="0">
                <a:solidFill>
                  <a:schemeClr val="tx2"/>
                </a:solidFill>
                <a:effectLst/>
              </a:rPr>
              <a:t>If the crystal pushes against a diaphragm, like a tiny speaker cone, it can generate a pressure wave which the human ear picks up as sound.</a:t>
            </a:r>
          </a:p>
          <a:p>
            <a:pPr>
              <a:spcAft>
                <a:spcPts val="600"/>
              </a:spcAft>
            </a:pPr>
            <a:r>
              <a:rPr lang="en-US" sz="1800" dirty="0">
                <a:solidFill>
                  <a:schemeClr val="tx1">
                    <a:lumMod val="75000"/>
                    <a:lumOff val="25000"/>
                  </a:schemeClr>
                </a:solidFill>
              </a:rPr>
              <a:t>In this project, there is a digital communication between a buzzer and a </a:t>
            </a:r>
            <a:r>
              <a:rPr lang="en-US" sz="1800" dirty="0" err="1">
                <a:solidFill>
                  <a:schemeClr val="tx1">
                    <a:lumMod val="75000"/>
                    <a:lumOff val="25000"/>
                  </a:schemeClr>
                </a:solidFill>
              </a:rPr>
              <a:t>Beaglebone</a:t>
            </a:r>
            <a:r>
              <a:rPr lang="en-US" sz="1800" dirty="0">
                <a:solidFill>
                  <a:schemeClr val="tx1">
                    <a:lumMod val="75000"/>
                    <a:lumOff val="25000"/>
                  </a:schemeClr>
                </a:solidFill>
              </a:rPr>
              <a:t> Black using GPIO pins of </a:t>
            </a:r>
            <a:r>
              <a:rPr lang="en-US" sz="1800" dirty="0" err="1">
                <a:solidFill>
                  <a:schemeClr val="tx1">
                    <a:lumMod val="75000"/>
                    <a:lumOff val="25000"/>
                  </a:schemeClr>
                </a:solidFill>
              </a:rPr>
              <a:t>Beaglebone</a:t>
            </a:r>
            <a:r>
              <a:rPr lang="en-US" sz="1800" dirty="0">
                <a:solidFill>
                  <a:schemeClr val="tx1">
                    <a:lumMod val="75000"/>
                    <a:lumOff val="25000"/>
                  </a:schemeClr>
                </a:solidFill>
              </a:rPr>
              <a:t> Black.</a:t>
            </a:r>
          </a:p>
          <a:p>
            <a:pPr>
              <a:spcAft>
                <a:spcPts val="600"/>
              </a:spcAft>
            </a:pPr>
            <a:r>
              <a:rPr lang="en-US" sz="1800" dirty="0">
                <a:solidFill>
                  <a:schemeClr val="tx1">
                    <a:lumMod val="75000"/>
                    <a:lumOff val="25000"/>
                  </a:schemeClr>
                </a:solidFill>
              </a:rPr>
              <a:t>Positive pins of buzzer is connected to the GPIO pin and negative is connected to the DGND of </a:t>
            </a:r>
            <a:r>
              <a:rPr lang="en-US" sz="1800" dirty="0" err="1">
                <a:solidFill>
                  <a:schemeClr val="tx1">
                    <a:lumMod val="75000"/>
                    <a:lumOff val="25000"/>
                  </a:schemeClr>
                </a:solidFill>
              </a:rPr>
              <a:t>Beaglebone</a:t>
            </a:r>
            <a:r>
              <a:rPr lang="en-US" sz="1800" dirty="0">
                <a:solidFill>
                  <a:schemeClr val="tx1">
                    <a:lumMod val="75000"/>
                    <a:lumOff val="25000"/>
                  </a:schemeClr>
                </a:solidFill>
              </a:rPr>
              <a:t> Black.</a:t>
            </a:r>
          </a:p>
          <a:p>
            <a:pPr>
              <a:spcAft>
                <a:spcPts val="600"/>
              </a:spcAft>
            </a:pPr>
            <a:r>
              <a:rPr lang="en-US" sz="1800" dirty="0">
                <a:solidFill>
                  <a:schemeClr val="tx1">
                    <a:lumMod val="75000"/>
                    <a:lumOff val="25000"/>
                  </a:schemeClr>
                </a:solidFill>
              </a:rPr>
              <a:t>Initially, define the GPIO pin for buzzer and set it as an output pin.</a:t>
            </a:r>
          </a:p>
        </p:txBody>
      </p:sp>
    </p:spTree>
    <p:extLst>
      <p:ext uri="{BB962C8B-B14F-4D97-AF65-F5344CB8AC3E}">
        <p14:creationId xmlns:p14="http://schemas.microsoft.com/office/powerpoint/2010/main" val="343992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EFB7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5" descr="A picture containing timeline&#10;&#10;Description automatically generated">
            <a:extLst>
              <a:ext uri="{FF2B5EF4-FFF2-40B4-BE49-F238E27FC236}">
                <a16:creationId xmlns:a16="http://schemas.microsoft.com/office/drawing/2014/main" id="{4E7AF19F-9362-41CC-8785-ED9159E911E8}"/>
              </a:ext>
            </a:extLst>
          </p:cNvPr>
          <p:cNvPicPr>
            <a:picLocks noChangeAspect="1"/>
          </p:cNvPicPr>
          <p:nvPr/>
        </p:nvPicPr>
        <p:blipFill>
          <a:blip r:embed="rId2"/>
          <a:stretch>
            <a:fillRect/>
          </a:stretch>
        </p:blipFill>
        <p:spPr>
          <a:xfrm>
            <a:off x="3212922" y="1123527"/>
            <a:ext cx="5766156" cy="4604800"/>
          </a:xfrm>
          <a:prstGeom prst="rect">
            <a:avLst/>
          </a:prstGeom>
        </p:spPr>
      </p:pic>
      <p:sp>
        <p:nvSpPr>
          <p:cNvPr id="3" name="TextBox 2">
            <a:extLst>
              <a:ext uri="{FF2B5EF4-FFF2-40B4-BE49-F238E27FC236}">
                <a16:creationId xmlns:a16="http://schemas.microsoft.com/office/drawing/2014/main" id="{19B66FA1-AB70-4C33-8E2C-D8F414A27D25}"/>
              </a:ext>
            </a:extLst>
          </p:cNvPr>
          <p:cNvSpPr txBox="1"/>
          <p:nvPr/>
        </p:nvSpPr>
        <p:spPr>
          <a:xfrm>
            <a:off x="8979078" y="2410040"/>
            <a:ext cx="2470800" cy="3139321"/>
          </a:xfrm>
          <a:prstGeom prst="rect">
            <a:avLst/>
          </a:prstGeom>
          <a:noFill/>
        </p:spPr>
        <p:txBody>
          <a:bodyPr wrap="square" rtlCol="0">
            <a:spAutoFit/>
          </a:bodyPr>
          <a:lstStyle/>
          <a:p>
            <a:r>
              <a:rPr lang="en-US" b="1" dirty="0">
                <a:solidFill>
                  <a:schemeClr val="bg1"/>
                </a:solidFill>
              </a:rPr>
              <a:t>Ultrasonic sensor1:</a:t>
            </a:r>
          </a:p>
          <a:p>
            <a:r>
              <a:rPr lang="en-US" b="1" dirty="0">
                <a:solidFill>
                  <a:schemeClr val="bg1"/>
                </a:solidFill>
              </a:rPr>
              <a:t>Trig- </a:t>
            </a:r>
            <a:r>
              <a:rPr lang="en-US" dirty="0">
                <a:solidFill>
                  <a:schemeClr val="bg1"/>
                </a:solidFill>
              </a:rPr>
              <a:t>Pin 8 (Port 8)</a:t>
            </a:r>
          </a:p>
          <a:p>
            <a:r>
              <a:rPr lang="en-US" b="1" dirty="0">
                <a:solidFill>
                  <a:schemeClr val="bg1"/>
                </a:solidFill>
              </a:rPr>
              <a:t>Echo- </a:t>
            </a:r>
            <a:r>
              <a:rPr lang="en-US" dirty="0">
                <a:solidFill>
                  <a:schemeClr val="bg1"/>
                </a:solidFill>
              </a:rPr>
              <a:t>Pin 10 (Port 8)</a:t>
            </a:r>
          </a:p>
          <a:p>
            <a:r>
              <a:rPr lang="en-US" b="1" dirty="0" err="1">
                <a:solidFill>
                  <a:schemeClr val="bg1"/>
                </a:solidFill>
              </a:rPr>
              <a:t>Vcc</a:t>
            </a:r>
            <a:r>
              <a:rPr lang="en-US" b="1" dirty="0">
                <a:solidFill>
                  <a:schemeClr val="bg1"/>
                </a:solidFill>
              </a:rPr>
              <a:t>- </a:t>
            </a:r>
            <a:r>
              <a:rPr lang="en-US" dirty="0">
                <a:solidFill>
                  <a:schemeClr val="bg1"/>
                </a:solidFill>
              </a:rPr>
              <a:t>Pin 5 (Port 9)</a:t>
            </a:r>
          </a:p>
          <a:p>
            <a:r>
              <a:rPr lang="en-US" b="1" dirty="0">
                <a:solidFill>
                  <a:schemeClr val="bg1"/>
                </a:solidFill>
              </a:rPr>
              <a:t>GND- </a:t>
            </a:r>
            <a:r>
              <a:rPr lang="en-US" dirty="0">
                <a:solidFill>
                  <a:schemeClr val="bg1"/>
                </a:solidFill>
              </a:rPr>
              <a:t>Pin 1 (Port 8)</a:t>
            </a:r>
          </a:p>
          <a:p>
            <a:endParaRPr lang="en-US" b="1" dirty="0">
              <a:solidFill>
                <a:schemeClr val="bg1"/>
              </a:solidFill>
            </a:endParaRPr>
          </a:p>
          <a:p>
            <a:r>
              <a:rPr lang="en-US" b="1" dirty="0">
                <a:solidFill>
                  <a:schemeClr val="bg1"/>
                </a:solidFill>
              </a:rPr>
              <a:t>Ultrasonic sensor2:</a:t>
            </a:r>
          </a:p>
          <a:p>
            <a:r>
              <a:rPr lang="en-US" b="1" dirty="0">
                <a:solidFill>
                  <a:schemeClr val="bg1"/>
                </a:solidFill>
              </a:rPr>
              <a:t>Trig- </a:t>
            </a:r>
            <a:r>
              <a:rPr lang="en-US" dirty="0">
                <a:solidFill>
                  <a:schemeClr val="bg1"/>
                </a:solidFill>
              </a:rPr>
              <a:t>Pin 12 (Port 8)</a:t>
            </a:r>
          </a:p>
          <a:p>
            <a:r>
              <a:rPr lang="en-US" b="1" dirty="0">
                <a:solidFill>
                  <a:schemeClr val="bg1"/>
                </a:solidFill>
              </a:rPr>
              <a:t>Echo- </a:t>
            </a:r>
            <a:r>
              <a:rPr lang="en-US" dirty="0">
                <a:solidFill>
                  <a:schemeClr val="bg1"/>
                </a:solidFill>
              </a:rPr>
              <a:t>Pin 14 (Port 8)</a:t>
            </a:r>
          </a:p>
          <a:p>
            <a:r>
              <a:rPr lang="en-US" b="1" dirty="0" err="1">
                <a:solidFill>
                  <a:schemeClr val="bg1"/>
                </a:solidFill>
              </a:rPr>
              <a:t>Vcc</a:t>
            </a:r>
            <a:r>
              <a:rPr lang="en-US" b="1" dirty="0">
                <a:solidFill>
                  <a:schemeClr val="bg1"/>
                </a:solidFill>
              </a:rPr>
              <a:t>- </a:t>
            </a:r>
            <a:r>
              <a:rPr lang="en-US" dirty="0">
                <a:solidFill>
                  <a:schemeClr val="bg1"/>
                </a:solidFill>
              </a:rPr>
              <a:t>Pin 6 (Port 9)</a:t>
            </a:r>
          </a:p>
          <a:p>
            <a:r>
              <a:rPr lang="en-US" b="1" dirty="0">
                <a:solidFill>
                  <a:schemeClr val="bg1"/>
                </a:solidFill>
              </a:rPr>
              <a:t>GND- </a:t>
            </a:r>
            <a:r>
              <a:rPr lang="en-US" dirty="0">
                <a:solidFill>
                  <a:schemeClr val="bg1"/>
                </a:solidFill>
              </a:rPr>
              <a:t>Pin 2 (Port 8)</a:t>
            </a:r>
          </a:p>
        </p:txBody>
      </p:sp>
      <p:sp>
        <p:nvSpPr>
          <p:cNvPr id="4" name="TextBox 3">
            <a:extLst>
              <a:ext uri="{FF2B5EF4-FFF2-40B4-BE49-F238E27FC236}">
                <a16:creationId xmlns:a16="http://schemas.microsoft.com/office/drawing/2014/main" id="{003CB4E2-1164-4FD8-B820-6C9D24763188}"/>
              </a:ext>
            </a:extLst>
          </p:cNvPr>
          <p:cNvSpPr txBox="1"/>
          <p:nvPr/>
        </p:nvSpPr>
        <p:spPr>
          <a:xfrm>
            <a:off x="643460" y="2410040"/>
            <a:ext cx="2722591" cy="3139321"/>
          </a:xfrm>
          <a:prstGeom prst="rect">
            <a:avLst/>
          </a:prstGeom>
          <a:noFill/>
        </p:spPr>
        <p:txBody>
          <a:bodyPr wrap="square" rtlCol="0">
            <a:spAutoFit/>
          </a:bodyPr>
          <a:lstStyle/>
          <a:p>
            <a:r>
              <a:rPr lang="en-US" b="1" dirty="0">
                <a:solidFill>
                  <a:schemeClr val="bg1"/>
                </a:solidFill>
              </a:rPr>
              <a:t>LCD Connections:</a:t>
            </a:r>
          </a:p>
          <a:p>
            <a:r>
              <a:rPr lang="en-US" b="1" dirty="0" err="1">
                <a:solidFill>
                  <a:schemeClr val="bg1"/>
                </a:solidFill>
              </a:rPr>
              <a:t>Vcc</a:t>
            </a:r>
            <a:r>
              <a:rPr lang="en-US" b="1" dirty="0">
                <a:solidFill>
                  <a:schemeClr val="bg1"/>
                </a:solidFill>
              </a:rPr>
              <a:t>- </a:t>
            </a:r>
            <a:r>
              <a:rPr lang="en-US" dirty="0">
                <a:solidFill>
                  <a:schemeClr val="bg1"/>
                </a:solidFill>
              </a:rPr>
              <a:t>Pin 7 (Port 9)</a:t>
            </a:r>
            <a:endParaRPr lang="en-US" b="1" dirty="0">
              <a:solidFill>
                <a:schemeClr val="bg1"/>
              </a:solidFill>
            </a:endParaRPr>
          </a:p>
          <a:p>
            <a:r>
              <a:rPr lang="en-US" b="1" dirty="0">
                <a:solidFill>
                  <a:schemeClr val="bg1"/>
                </a:solidFill>
              </a:rPr>
              <a:t>GND- </a:t>
            </a:r>
            <a:r>
              <a:rPr lang="en-US" dirty="0">
                <a:solidFill>
                  <a:schemeClr val="bg1"/>
                </a:solidFill>
              </a:rPr>
              <a:t>Pin 1 (Port 9)</a:t>
            </a:r>
          </a:p>
          <a:p>
            <a:r>
              <a:rPr lang="en-US" b="1" dirty="0">
                <a:solidFill>
                  <a:schemeClr val="bg1"/>
                </a:solidFill>
              </a:rPr>
              <a:t>SCL- </a:t>
            </a:r>
            <a:r>
              <a:rPr lang="en-US" dirty="0">
                <a:solidFill>
                  <a:schemeClr val="bg1"/>
                </a:solidFill>
              </a:rPr>
              <a:t>Pin 19 (Port 9)</a:t>
            </a:r>
          </a:p>
          <a:p>
            <a:r>
              <a:rPr lang="en-US" b="1" dirty="0">
                <a:solidFill>
                  <a:schemeClr val="bg1"/>
                </a:solidFill>
              </a:rPr>
              <a:t>SDA- </a:t>
            </a:r>
            <a:r>
              <a:rPr lang="en-US" dirty="0">
                <a:solidFill>
                  <a:schemeClr val="bg1"/>
                </a:solidFill>
              </a:rPr>
              <a:t>Pin 20 (Port 9)</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US" b="1" dirty="0">
                <a:solidFill>
                  <a:schemeClr val="bg1"/>
                </a:solidFill>
              </a:rPr>
              <a:t>Buzzer:</a:t>
            </a:r>
          </a:p>
          <a:p>
            <a:r>
              <a:rPr lang="en-US" b="1" dirty="0">
                <a:solidFill>
                  <a:schemeClr val="bg1"/>
                </a:solidFill>
              </a:rPr>
              <a:t>Positive- </a:t>
            </a:r>
            <a:r>
              <a:rPr lang="en-US" dirty="0">
                <a:solidFill>
                  <a:schemeClr val="bg1"/>
                </a:solidFill>
              </a:rPr>
              <a:t>Pin 23 (Port 9)</a:t>
            </a:r>
          </a:p>
          <a:p>
            <a:r>
              <a:rPr lang="en-US" b="1" dirty="0">
                <a:solidFill>
                  <a:schemeClr val="bg1"/>
                </a:solidFill>
              </a:rPr>
              <a:t>Negative- </a:t>
            </a:r>
            <a:r>
              <a:rPr lang="en-US" dirty="0">
                <a:solidFill>
                  <a:schemeClr val="bg1"/>
                </a:solidFill>
              </a:rPr>
              <a:t>Pin 46 (Port 9)</a:t>
            </a:r>
          </a:p>
        </p:txBody>
      </p:sp>
    </p:spTree>
    <p:extLst>
      <p:ext uri="{BB962C8B-B14F-4D97-AF65-F5344CB8AC3E}">
        <p14:creationId xmlns:p14="http://schemas.microsoft.com/office/powerpoint/2010/main" val="38299662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B80C86-423C-434C-BA15-35A8F42D5941}"/>
              </a:ext>
            </a:extLst>
          </p:cNvPr>
          <p:cNvSpPr>
            <a:spLocks noGrp="1"/>
          </p:cNvSpPr>
          <p:nvPr>
            <p:ph type="title"/>
          </p:nvPr>
        </p:nvSpPr>
        <p:spPr>
          <a:xfrm>
            <a:off x="596715" y="4603782"/>
            <a:ext cx="10993549" cy="657536"/>
          </a:xfrm>
        </p:spPr>
        <p:txBody>
          <a:bodyPr vert="horz" lIns="91440" tIns="45720" rIns="91440" bIns="45720" rtlCol="0" anchor="b">
            <a:normAutofit/>
          </a:bodyPr>
          <a:lstStyle/>
          <a:p>
            <a:r>
              <a:rPr lang="en-US" sz="3600" dirty="0"/>
              <a:t>Connections in schematic diagram</a:t>
            </a:r>
          </a:p>
        </p:txBody>
      </p:sp>
      <p:sp useBgFill="1">
        <p:nvSpPr>
          <p:cNvPr id="30" name="Rectangle 29">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12697D6-190F-4139-BB1A-969F28EF5CCC}"/>
              </a:ext>
            </a:extLst>
          </p:cNvPr>
          <p:cNvPicPr>
            <a:picLocks noChangeAspect="1"/>
          </p:cNvPicPr>
          <p:nvPr/>
        </p:nvPicPr>
        <p:blipFill>
          <a:blip r:embed="rId2"/>
          <a:stretch>
            <a:fillRect/>
          </a:stretch>
        </p:blipFill>
        <p:spPr>
          <a:xfrm>
            <a:off x="443882" y="723899"/>
            <a:ext cx="11262865" cy="3708179"/>
          </a:xfrm>
          <a:prstGeom prst="rect">
            <a:avLst/>
          </a:prstGeom>
        </p:spPr>
      </p:pic>
      <p:sp>
        <p:nvSpPr>
          <p:cNvPr id="5" name="TextBox 4">
            <a:extLst>
              <a:ext uri="{FF2B5EF4-FFF2-40B4-BE49-F238E27FC236}">
                <a16:creationId xmlns:a16="http://schemas.microsoft.com/office/drawing/2014/main" id="{28533CEB-2E2F-47E3-9A45-95403A054A71}"/>
              </a:ext>
            </a:extLst>
          </p:cNvPr>
          <p:cNvSpPr txBox="1"/>
          <p:nvPr/>
        </p:nvSpPr>
        <p:spPr>
          <a:xfrm>
            <a:off x="660366" y="5331655"/>
            <a:ext cx="7723163" cy="369332"/>
          </a:xfrm>
          <a:prstGeom prst="rect">
            <a:avLst/>
          </a:prstGeom>
          <a:noFill/>
        </p:spPr>
        <p:txBody>
          <a:bodyPr wrap="square" rtlCol="0">
            <a:spAutoFit/>
          </a:bodyPr>
          <a:lstStyle/>
          <a:p>
            <a:r>
              <a:rPr lang="en-US" dirty="0">
                <a:solidFill>
                  <a:schemeClr val="bg1"/>
                </a:solidFill>
              </a:rPr>
              <a:t>Connections of ultrasonic sensors with Beagle Bone Black.</a:t>
            </a:r>
            <a:endParaRPr lang="en-US" dirty="0"/>
          </a:p>
        </p:txBody>
      </p:sp>
    </p:spTree>
    <p:extLst>
      <p:ext uri="{BB962C8B-B14F-4D97-AF65-F5344CB8AC3E}">
        <p14:creationId xmlns:p14="http://schemas.microsoft.com/office/powerpoint/2010/main" val="350849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CD318D-30CC-492B-BBA1-585CFB767616}"/>
              </a:ext>
            </a:extLst>
          </p:cNvPr>
          <p:cNvSpPr>
            <a:spLocks noGrp="1"/>
          </p:cNvSpPr>
          <p:nvPr>
            <p:ph type="title"/>
          </p:nvPr>
        </p:nvSpPr>
        <p:spPr>
          <a:xfrm>
            <a:off x="581191" y="4610099"/>
            <a:ext cx="10993549" cy="679353"/>
          </a:xfrm>
        </p:spPr>
        <p:txBody>
          <a:bodyPr vert="horz" lIns="91440" tIns="45720" rIns="91440" bIns="45720" rtlCol="0" anchor="b">
            <a:normAutofit/>
          </a:bodyPr>
          <a:lstStyle/>
          <a:p>
            <a:r>
              <a:rPr lang="en-US" sz="3600" dirty="0"/>
              <a:t>Connections in schematic diagram</a:t>
            </a:r>
          </a:p>
        </p:txBody>
      </p:sp>
      <p:sp useBgFill="1">
        <p:nvSpPr>
          <p:cNvPr id="17" name="Rectangle 16">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068BB4E-D423-4C9D-9932-A679357F0DDB}"/>
              </a:ext>
            </a:extLst>
          </p:cNvPr>
          <p:cNvPicPr>
            <a:picLocks noChangeAspect="1"/>
          </p:cNvPicPr>
          <p:nvPr/>
        </p:nvPicPr>
        <p:blipFill>
          <a:blip r:embed="rId2"/>
          <a:stretch>
            <a:fillRect/>
          </a:stretch>
        </p:blipFill>
        <p:spPr>
          <a:xfrm>
            <a:off x="443883" y="723899"/>
            <a:ext cx="11262866" cy="3708179"/>
          </a:xfrm>
          <a:prstGeom prst="rect">
            <a:avLst/>
          </a:prstGeom>
        </p:spPr>
      </p:pic>
      <p:sp>
        <p:nvSpPr>
          <p:cNvPr id="5" name="TextBox 4">
            <a:extLst>
              <a:ext uri="{FF2B5EF4-FFF2-40B4-BE49-F238E27FC236}">
                <a16:creationId xmlns:a16="http://schemas.microsoft.com/office/drawing/2014/main" id="{35E128A0-E113-4F49-95E6-45E238FC6916}"/>
              </a:ext>
            </a:extLst>
          </p:cNvPr>
          <p:cNvSpPr txBox="1"/>
          <p:nvPr/>
        </p:nvSpPr>
        <p:spPr>
          <a:xfrm>
            <a:off x="829994" y="5289452"/>
            <a:ext cx="6766560" cy="369332"/>
          </a:xfrm>
          <a:prstGeom prst="rect">
            <a:avLst/>
          </a:prstGeom>
          <a:noFill/>
        </p:spPr>
        <p:txBody>
          <a:bodyPr wrap="square" rtlCol="0">
            <a:spAutoFit/>
          </a:bodyPr>
          <a:lstStyle/>
          <a:p>
            <a:r>
              <a:rPr lang="en-US" dirty="0">
                <a:solidFill>
                  <a:schemeClr val="bg1"/>
                </a:solidFill>
              </a:rPr>
              <a:t>Connections of LCD and Buzzer with Beagle Bone Black. </a:t>
            </a:r>
          </a:p>
        </p:txBody>
      </p:sp>
    </p:spTree>
    <p:extLst>
      <p:ext uri="{BB962C8B-B14F-4D97-AF65-F5344CB8AC3E}">
        <p14:creationId xmlns:p14="http://schemas.microsoft.com/office/powerpoint/2010/main" val="168912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5A32D1-4BF0-4D8E-B3E1-ACC2953A4931}"/>
              </a:ext>
            </a:extLst>
          </p:cNvPr>
          <p:cNvSpPr>
            <a:spLocks noGrp="1"/>
          </p:cNvSpPr>
          <p:nvPr>
            <p:ph type="title"/>
          </p:nvPr>
        </p:nvSpPr>
        <p:spPr>
          <a:xfrm>
            <a:off x="581192" y="702156"/>
            <a:ext cx="11029616" cy="1013800"/>
          </a:xfrm>
        </p:spPr>
        <p:txBody>
          <a:bodyPr vert="horz" lIns="91440" tIns="45720" rIns="91440" bIns="45720" rtlCol="0" anchor="b">
            <a:normAutofit/>
          </a:bodyPr>
          <a:lstStyle/>
          <a:p>
            <a:pPr algn="ctr"/>
            <a:r>
              <a:rPr lang="en-US" dirty="0"/>
              <a:t>Power adapter</a:t>
            </a:r>
          </a:p>
        </p:txBody>
      </p:sp>
      <p:sp>
        <p:nvSpPr>
          <p:cNvPr id="18" name="Rectangle 17">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phone&#10;&#10;Description automatically generated">
            <a:extLst>
              <a:ext uri="{FF2B5EF4-FFF2-40B4-BE49-F238E27FC236}">
                <a16:creationId xmlns:a16="http://schemas.microsoft.com/office/drawing/2014/main" id="{97E53F4C-93C4-4205-AE35-7A71DF1BCD7A}"/>
              </a:ext>
            </a:extLst>
          </p:cNvPr>
          <p:cNvPicPr>
            <a:picLocks noChangeAspect="1"/>
          </p:cNvPicPr>
          <p:nvPr/>
        </p:nvPicPr>
        <p:blipFill rotWithShape="1">
          <a:blip r:embed="rId2" cstate="print"/>
          <a:srcRect l="21212" r="12004"/>
          <a:stretch/>
        </p:blipFill>
        <p:spPr>
          <a:xfrm>
            <a:off x="440286" y="2054088"/>
            <a:ext cx="3801544" cy="4189505"/>
          </a:xfrm>
          <a:prstGeom prst="rect">
            <a:avLst/>
          </a:prstGeom>
        </p:spPr>
      </p:pic>
      <p:sp>
        <p:nvSpPr>
          <p:cNvPr id="4" name="TextBox 3">
            <a:extLst>
              <a:ext uri="{FF2B5EF4-FFF2-40B4-BE49-F238E27FC236}">
                <a16:creationId xmlns:a16="http://schemas.microsoft.com/office/drawing/2014/main" id="{40B51B6C-5137-41A0-981E-8D1E8ABCEB0F}"/>
              </a:ext>
            </a:extLst>
          </p:cNvPr>
          <p:cNvSpPr txBox="1"/>
          <p:nvPr/>
        </p:nvSpPr>
        <p:spPr>
          <a:xfrm>
            <a:off x="4505325" y="2180496"/>
            <a:ext cx="7105481" cy="4045683"/>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The power Adapter is used for the power supply of 5V to </a:t>
            </a:r>
            <a:r>
              <a:rPr lang="en-US" dirty="0" err="1">
                <a:solidFill>
                  <a:schemeClr val="tx2"/>
                </a:solidFill>
              </a:rPr>
              <a:t>Beaglebone</a:t>
            </a:r>
            <a:r>
              <a:rPr lang="en-US" dirty="0">
                <a:solidFill>
                  <a:schemeClr val="tx2"/>
                </a:solidFill>
              </a:rPr>
              <a:t> Black</a:t>
            </a:r>
          </a:p>
          <a:p>
            <a:pPr marL="285750" indent="-285750">
              <a:spcBef>
                <a:spcPct val="20000"/>
              </a:spcBef>
              <a:spcAft>
                <a:spcPts val="600"/>
              </a:spcAft>
              <a:buClr>
                <a:schemeClr val="accent2"/>
              </a:buClr>
              <a:buSzPct val="92000"/>
              <a:buFont typeface="Wingdings 2" panose="05020102010507070707" pitchFamily="18" charset="2"/>
              <a:buChar char=""/>
            </a:pPr>
            <a:endParaRPr lang="en-US" dirty="0">
              <a:solidFill>
                <a:schemeClr val="tx2"/>
              </a:solidFill>
            </a:endParaRPr>
          </a:p>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Electrical specifications</a:t>
            </a:r>
          </a:p>
          <a:p>
            <a:pPr marL="800100" lvl="1" indent="-3429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Input voltage range – 90-264V</a:t>
            </a:r>
          </a:p>
          <a:p>
            <a:pPr marL="800100" lvl="1" indent="-3429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Output voltage – 5v</a:t>
            </a:r>
          </a:p>
          <a:p>
            <a:pPr marL="800100" lvl="1" indent="-3429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Average efficiency - &gt;78.70%</a:t>
            </a:r>
          </a:p>
          <a:p>
            <a:pPr marL="800100" lvl="1" indent="-3429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Output current – 2A</a:t>
            </a:r>
          </a:p>
        </p:txBody>
      </p:sp>
    </p:spTree>
    <p:extLst>
      <p:ext uri="{BB962C8B-B14F-4D97-AF65-F5344CB8AC3E}">
        <p14:creationId xmlns:p14="http://schemas.microsoft.com/office/powerpoint/2010/main" val="265596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26825C-C353-4D81-8E07-98E05DBA1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0ADCA04-5B25-4F5E-9F91-4EE56EC95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5DB20E88-3AE1-4383-86CB-932E77207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44FA37E-2ADD-4392-ABF7-BEC52F566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3">
            <a:extLst>
              <a:ext uri="{FF2B5EF4-FFF2-40B4-BE49-F238E27FC236}">
                <a16:creationId xmlns:a16="http://schemas.microsoft.com/office/drawing/2014/main" id="{8AADE7F9-757E-4890-9B9C-13161A775797}"/>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25345" r="7035" b="1"/>
          <a:stretch/>
        </p:blipFill>
        <p:spPr>
          <a:xfrm>
            <a:off x="1" y="10"/>
            <a:ext cx="4637078" cy="6857530"/>
          </a:xfrm>
          <a:prstGeom prst="rect">
            <a:avLst/>
          </a:prstGeom>
        </p:spPr>
      </p:pic>
      <p:pic>
        <p:nvPicPr>
          <p:cNvPr id="4" name="Picture 3" descr="A close - up of a cell phone&#10;&#10;Description automatically generated">
            <a:extLst>
              <a:ext uri="{FF2B5EF4-FFF2-40B4-BE49-F238E27FC236}">
                <a16:creationId xmlns:a16="http://schemas.microsoft.com/office/drawing/2014/main" id="{4BE1837B-F48C-452D-B643-8DAAB5F80412}"/>
              </a:ext>
            </a:extLst>
          </p:cNvPr>
          <p:cNvPicPr>
            <a:picLocks noChangeAspect="1"/>
          </p:cNvPicPr>
          <p:nvPr/>
        </p:nvPicPr>
        <p:blipFill rotWithShape="1">
          <a:blip r:embed="rId3">
            <a:extLst>
              <a:ext uri="{28A0092B-C50C-407E-A947-70E740481C1C}">
                <a14:useLocalDpi xmlns:a14="http://schemas.microsoft.com/office/drawing/2010/main" val="0"/>
              </a:ext>
            </a:extLst>
          </a:blip>
          <a:srcRect t="7977" b="7503"/>
          <a:stretch/>
        </p:blipFill>
        <p:spPr>
          <a:xfrm>
            <a:off x="4628829" y="10"/>
            <a:ext cx="7563171" cy="4266944"/>
          </a:xfrm>
          <a:prstGeom prst="rect">
            <a:avLst/>
          </a:prstGeom>
        </p:spPr>
      </p:pic>
      <p:sp>
        <p:nvSpPr>
          <p:cNvPr id="19" name="Rectangle 18">
            <a:extLst>
              <a:ext uri="{FF2B5EF4-FFF2-40B4-BE49-F238E27FC236}">
                <a16:creationId xmlns:a16="http://schemas.microsoft.com/office/drawing/2014/main" id="{0CC01A80-8E9F-4F66-B2B8-00B2426D6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267831"/>
            <a:ext cx="7552502" cy="2590169"/>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67132D-75C0-4D8D-B3AF-A974ACF32CE0}"/>
              </a:ext>
            </a:extLst>
          </p:cNvPr>
          <p:cNvSpPr>
            <a:spLocks noGrp="1"/>
          </p:cNvSpPr>
          <p:nvPr>
            <p:ph type="title"/>
          </p:nvPr>
        </p:nvSpPr>
        <p:spPr>
          <a:xfrm>
            <a:off x="5089842" y="4571122"/>
            <a:ext cx="6591957" cy="1037907"/>
          </a:xfrm>
        </p:spPr>
        <p:txBody>
          <a:bodyPr vert="horz" lIns="91440" tIns="45720" rIns="91440" bIns="45720" rtlCol="0" anchor="b">
            <a:normAutofit/>
          </a:bodyPr>
          <a:lstStyle/>
          <a:p>
            <a:pPr>
              <a:lnSpc>
                <a:spcPct val="90000"/>
              </a:lnSpc>
            </a:pPr>
            <a:r>
              <a:rPr lang="en-US" sz="3300" dirty="0"/>
              <a:t>Jumper wires and Breadboard</a:t>
            </a:r>
          </a:p>
        </p:txBody>
      </p:sp>
      <p:sp>
        <p:nvSpPr>
          <p:cNvPr id="21" name="Rectangle 20">
            <a:extLst>
              <a:ext uri="{FF2B5EF4-FFF2-40B4-BE49-F238E27FC236}">
                <a16:creationId xmlns:a16="http://schemas.microsoft.com/office/drawing/2014/main" id="{E9200FA5-812A-42A6-94FA-F8F3EBE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220158"/>
            <a:ext cx="7554921"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AE6DB54-4B59-49B8-980F-6224E1078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1359" y="-460"/>
            <a:ext cx="9144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85C2DA-28AC-484B-9DA6-F89822544DA8}"/>
              </a:ext>
            </a:extLst>
          </p:cNvPr>
          <p:cNvSpPr txBox="1"/>
          <p:nvPr/>
        </p:nvSpPr>
        <p:spPr>
          <a:xfrm>
            <a:off x="5213666" y="5805176"/>
            <a:ext cx="6098344" cy="646331"/>
          </a:xfrm>
          <a:prstGeom prst="rect">
            <a:avLst/>
          </a:prstGeom>
          <a:noFill/>
        </p:spPr>
        <p:txBody>
          <a:bodyPr wrap="square">
            <a:spAutoFit/>
          </a:bodyPr>
          <a:lstStyle/>
          <a:p>
            <a:pPr>
              <a:spcAft>
                <a:spcPts val="600"/>
              </a:spcAft>
            </a:pPr>
            <a:r>
              <a:rPr lang="en-US" dirty="0">
                <a:solidFill>
                  <a:schemeClr val="bg1"/>
                </a:solidFill>
              </a:rPr>
              <a:t>Breadboard and jumper wires are used to make connections between components and Beagle Bone Black.</a:t>
            </a:r>
          </a:p>
        </p:txBody>
      </p:sp>
    </p:spTree>
    <p:extLst>
      <p:ext uri="{BB962C8B-B14F-4D97-AF65-F5344CB8AC3E}">
        <p14:creationId xmlns:p14="http://schemas.microsoft.com/office/powerpoint/2010/main" val="362026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495E99FA-492C-4C5E-9893-0F326B1B6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45" name="Rectangle 44">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5C375-BD59-4B92-9391-BE06B8A0D343}"/>
              </a:ext>
            </a:extLst>
          </p:cNvPr>
          <p:cNvSpPr>
            <a:spLocks noGrp="1"/>
          </p:cNvSpPr>
          <p:nvPr>
            <p:ph type="title"/>
          </p:nvPr>
        </p:nvSpPr>
        <p:spPr>
          <a:xfrm>
            <a:off x="643468" y="1033389"/>
            <a:ext cx="4826256" cy="4825409"/>
          </a:xfrm>
        </p:spPr>
        <p:txBody>
          <a:bodyPr vert="horz" lIns="91440" tIns="45720" rIns="91440" bIns="45720" rtlCol="0" anchor="ctr">
            <a:normAutofit/>
          </a:bodyPr>
          <a:lstStyle/>
          <a:p>
            <a:r>
              <a:rPr lang="en-US" sz="5400">
                <a:solidFill>
                  <a:srgbClr val="FFFFFF"/>
                </a:solidFill>
              </a:rPr>
              <a:t>Supporting softwares</a:t>
            </a:r>
          </a:p>
        </p:txBody>
      </p:sp>
      <p:sp>
        <p:nvSpPr>
          <p:cNvPr id="47" name="Rectangle 46">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250D197-4C21-4741-A8B6-2619FF373F71}"/>
              </a:ext>
            </a:extLst>
          </p:cNvPr>
          <p:cNvSpPr txBox="1"/>
          <p:nvPr/>
        </p:nvSpPr>
        <p:spPr>
          <a:xfrm>
            <a:off x="6316372" y="759656"/>
            <a:ext cx="5636433" cy="5894362"/>
          </a:xfrm>
          <a:prstGeom prst="rect">
            <a:avLst/>
          </a:prstGeom>
          <a:ln w="57150">
            <a:noFill/>
          </a:ln>
        </p:spPr>
        <p:txBody>
          <a:bodyPr vert="horz" lIns="91440" tIns="45720" rIns="91440" bIns="45720" rtlCol="0" anchor="ctr">
            <a:normAutofit/>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accent2">
                    <a:lumMod val="50000"/>
                  </a:schemeClr>
                </a:solidFill>
              </a:rPr>
              <a:t>The programming of this interfacing is in C language. Here, Eclipse IDE is used to write the codes. </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600" dirty="0">
              <a:solidFill>
                <a:schemeClr val="accent2">
                  <a:lumMod val="50000"/>
                </a:schemeClr>
              </a:solidFill>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accent2">
                    <a:lumMod val="50000"/>
                  </a:schemeClr>
                </a:solidFill>
              </a:rPr>
              <a:t>PuTTY is an SSH and telnet client, and it is an open-source software that is compatible with Microsoft Windows.</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600" dirty="0">
              <a:solidFill>
                <a:schemeClr val="accent2">
                  <a:lumMod val="50000"/>
                </a:schemeClr>
              </a:solidFill>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accent2">
                    <a:lumMod val="50000"/>
                  </a:schemeClr>
                </a:solidFill>
              </a:rPr>
              <a:t>WinSCP (Windows Secure Copy) is a free and open-source SFTP, FTP, WebDAV, Amazon S3 and SCP client for Microsoft Windows. It is used for a secure file transfer between a local and a remote computer.</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600" dirty="0">
              <a:solidFill>
                <a:schemeClr val="accent2">
                  <a:lumMod val="50000"/>
                </a:schemeClr>
              </a:solidFill>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accent2">
                    <a:lumMod val="50000"/>
                  </a:schemeClr>
                </a:solidFill>
              </a:rPr>
              <a:t>To define pins in BBB we need to install </a:t>
            </a:r>
            <a:r>
              <a:rPr lang="en-US" sz="1600" dirty="0" err="1">
                <a:solidFill>
                  <a:schemeClr val="accent2">
                    <a:lumMod val="50000"/>
                  </a:schemeClr>
                </a:solidFill>
              </a:rPr>
              <a:t>iobb</a:t>
            </a:r>
            <a:r>
              <a:rPr lang="en-US" sz="1600" dirty="0">
                <a:solidFill>
                  <a:schemeClr val="accent2">
                    <a:lumMod val="50000"/>
                  </a:schemeClr>
                </a:solidFill>
              </a:rPr>
              <a:t> library. </a:t>
            </a:r>
          </a:p>
          <a:p>
            <a:pPr marL="742950" lvl="1" indent="-285750" fontAlgn="base">
              <a:lnSpc>
                <a:spcPct val="90000"/>
              </a:lnSpc>
              <a:spcBef>
                <a:spcPct val="20000"/>
              </a:spcBef>
              <a:spcAft>
                <a:spcPts val="600"/>
              </a:spcAft>
              <a:buClr>
                <a:schemeClr val="accent2"/>
              </a:buClr>
              <a:buSzPct val="92000"/>
              <a:buFont typeface="Wingdings 2" panose="05020102010507070707" pitchFamily="18" charset="2"/>
              <a:buChar char=""/>
            </a:pPr>
            <a:r>
              <a:rPr lang="en-US" sz="1600" i="0" dirty="0" err="1">
                <a:solidFill>
                  <a:schemeClr val="accent2">
                    <a:lumMod val="50000"/>
                  </a:schemeClr>
                </a:solidFill>
                <a:effectLst/>
              </a:rPr>
              <a:t>mkdir</a:t>
            </a:r>
            <a:r>
              <a:rPr lang="en-US" sz="1600" i="0" dirty="0">
                <a:solidFill>
                  <a:schemeClr val="accent2">
                    <a:lumMod val="50000"/>
                  </a:schemeClr>
                </a:solidFill>
                <a:effectLst/>
              </a:rPr>
              <a:t> development</a:t>
            </a:r>
          </a:p>
          <a:p>
            <a:pPr marL="742950" lvl="1" indent="-285750" fontAlgn="base">
              <a:lnSpc>
                <a:spcPct val="90000"/>
              </a:lnSpc>
              <a:spcBef>
                <a:spcPct val="20000"/>
              </a:spcBef>
              <a:spcAft>
                <a:spcPts val="600"/>
              </a:spcAft>
              <a:buClr>
                <a:schemeClr val="accent2"/>
              </a:buClr>
              <a:buSzPct val="92000"/>
              <a:buFont typeface="Wingdings 2" panose="05020102010507070707" pitchFamily="18" charset="2"/>
              <a:buChar char=""/>
            </a:pPr>
            <a:r>
              <a:rPr lang="en-US" sz="1600" i="0" dirty="0">
                <a:solidFill>
                  <a:schemeClr val="accent2">
                    <a:lumMod val="50000"/>
                  </a:schemeClr>
                </a:solidFill>
                <a:effectLst/>
              </a:rPr>
              <a:t>cd development  </a:t>
            </a:r>
          </a:p>
          <a:p>
            <a:pPr marL="742950" lvl="1" indent="-285750" fontAlgn="base">
              <a:lnSpc>
                <a:spcPct val="90000"/>
              </a:lnSpc>
              <a:spcBef>
                <a:spcPct val="20000"/>
              </a:spcBef>
              <a:spcAft>
                <a:spcPts val="600"/>
              </a:spcAft>
              <a:buClr>
                <a:schemeClr val="accent2"/>
              </a:buClr>
              <a:buSzPct val="92000"/>
              <a:buFont typeface="Wingdings 2" panose="05020102010507070707" pitchFamily="18" charset="2"/>
              <a:buChar char=""/>
            </a:pPr>
            <a:r>
              <a:rPr lang="en-US" sz="1600" i="0" dirty="0">
                <a:solidFill>
                  <a:schemeClr val="accent2">
                    <a:lumMod val="50000"/>
                  </a:schemeClr>
                </a:solidFill>
                <a:effectLst/>
              </a:rPr>
              <a:t>git clone https://github.com/shabaz123/iobb.git  </a:t>
            </a:r>
          </a:p>
          <a:p>
            <a:pPr marL="742950" lvl="1" indent="-285750" fontAlgn="base">
              <a:lnSpc>
                <a:spcPct val="90000"/>
              </a:lnSpc>
              <a:spcBef>
                <a:spcPct val="20000"/>
              </a:spcBef>
              <a:spcAft>
                <a:spcPts val="600"/>
              </a:spcAft>
              <a:buClr>
                <a:schemeClr val="accent2"/>
              </a:buClr>
              <a:buSzPct val="92000"/>
              <a:buFont typeface="Wingdings 2" panose="05020102010507070707" pitchFamily="18" charset="2"/>
              <a:buChar char=""/>
            </a:pPr>
            <a:r>
              <a:rPr lang="en-US" sz="1600" i="0" dirty="0">
                <a:solidFill>
                  <a:schemeClr val="accent2">
                    <a:lumMod val="50000"/>
                  </a:schemeClr>
                </a:solidFill>
                <a:effectLst/>
              </a:rPr>
              <a:t>cd </a:t>
            </a:r>
            <a:r>
              <a:rPr lang="en-US" sz="1600" i="0" dirty="0" err="1">
                <a:solidFill>
                  <a:schemeClr val="accent2">
                    <a:lumMod val="50000"/>
                  </a:schemeClr>
                </a:solidFill>
                <a:effectLst/>
              </a:rPr>
              <a:t>iobb</a:t>
            </a:r>
            <a:r>
              <a:rPr lang="en-US" sz="1600" i="0" dirty="0">
                <a:solidFill>
                  <a:schemeClr val="accent2">
                    <a:lumMod val="50000"/>
                  </a:schemeClr>
                </a:solidFill>
                <a:effectLst/>
              </a:rPr>
              <a:t>  </a:t>
            </a:r>
          </a:p>
          <a:p>
            <a:pPr marL="742950" lvl="1" indent="-285750" fontAlgn="base">
              <a:lnSpc>
                <a:spcPct val="90000"/>
              </a:lnSpc>
              <a:spcBef>
                <a:spcPct val="20000"/>
              </a:spcBef>
              <a:spcAft>
                <a:spcPts val="600"/>
              </a:spcAft>
              <a:buClr>
                <a:schemeClr val="accent2"/>
              </a:buClr>
              <a:buSzPct val="92000"/>
              <a:buFont typeface="Wingdings 2" panose="05020102010507070707" pitchFamily="18" charset="2"/>
              <a:buChar char=""/>
            </a:pPr>
            <a:r>
              <a:rPr lang="en-US" sz="1600" i="0" dirty="0">
                <a:solidFill>
                  <a:schemeClr val="accent2">
                    <a:lumMod val="50000"/>
                  </a:schemeClr>
                </a:solidFill>
                <a:effectLst/>
              </a:rPr>
              <a:t>Make</a:t>
            </a:r>
          </a:p>
          <a:p>
            <a:pPr marL="742950" lvl="1" indent="-285750" fontAlgn="base">
              <a:lnSpc>
                <a:spcPct val="9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accent2">
                    <a:lumMod val="50000"/>
                  </a:schemeClr>
                </a:solidFill>
              </a:rPr>
              <a:t>Make install</a:t>
            </a:r>
            <a:endParaRPr lang="en-US" sz="1600" i="0" dirty="0">
              <a:solidFill>
                <a:schemeClr val="accent2">
                  <a:lumMod val="50000"/>
                </a:schemeClr>
              </a:solidFill>
              <a:effectLst/>
            </a:endParaRPr>
          </a:p>
        </p:txBody>
      </p:sp>
    </p:spTree>
    <p:extLst>
      <p:ext uri="{BB962C8B-B14F-4D97-AF65-F5344CB8AC3E}">
        <p14:creationId xmlns:p14="http://schemas.microsoft.com/office/powerpoint/2010/main" val="11484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95895-94E1-446F-8E2D-6DBA8230E310}"/>
              </a:ext>
            </a:extLst>
          </p:cNvPr>
          <p:cNvSpPr>
            <a:spLocks noGrp="1"/>
          </p:cNvSpPr>
          <p:nvPr>
            <p:ph type="title"/>
          </p:nvPr>
        </p:nvSpPr>
        <p:spPr>
          <a:xfrm>
            <a:off x="959157" y="1113764"/>
            <a:ext cx="3269749" cy="4624327"/>
          </a:xfrm>
        </p:spPr>
        <p:txBody>
          <a:bodyPr anchor="ctr">
            <a:normAutofit/>
          </a:bodyPr>
          <a:lstStyle/>
          <a:p>
            <a:pPr algn="ctr"/>
            <a:r>
              <a:rPr lang="en-US" sz="3200" dirty="0">
                <a:solidFill>
                  <a:srgbClr val="FFFFFF"/>
                </a:solidFill>
              </a:rPr>
              <a:t>Agenda</a:t>
            </a:r>
          </a:p>
        </p:txBody>
      </p:sp>
      <p:sp>
        <p:nvSpPr>
          <p:cNvPr id="3" name="Content Placeholder 2">
            <a:extLst>
              <a:ext uri="{FF2B5EF4-FFF2-40B4-BE49-F238E27FC236}">
                <a16:creationId xmlns:a16="http://schemas.microsoft.com/office/drawing/2014/main" id="{22CADD62-D8D3-4C6D-BB22-A86C001F228D}"/>
              </a:ext>
            </a:extLst>
          </p:cNvPr>
          <p:cNvSpPr>
            <a:spLocks noGrp="1"/>
          </p:cNvSpPr>
          <p:nvPr>
            <p:ph idx="1"/>
          </p:nvPr>
        </p:nvSpPr>
        <p:spPr>
          <a:xfrm>
            <a:off x="5155905" y="583096"/>
            <a:ext cx="6108179" cy="5888772"/>
          </a:xfrm>
        </p:spPr>
        <p:txBody>
          <a:bodyPr anchor="ctr">
            <a:normAutofit/>
          </a:bodyPr>
          <a:lstStyle/>
          <a:p>
            <a:pPr marL="457200" indent="-457200">
              <a:lnSpc>
                <a:spcPct val="90000"/>
              </a:lnSpc>
              <a:buFont typeface="+mj-lt"/>
              <a:buAutoNum type="arabicPeriod"/>
            </a:pPr>
            <a:r>
              <a:rPr lang="en-US" dirty="0"/>
              <a:t>Introduction</a:t>
            </a:r>
          </a:p>
          <a:p>
            <a:pPr marL="457200" indent="-457200">
              <a:lnSpc>
                <a:spcPct val="90000"/>
              </a:lnSpc>
              <a:buFont typeface="+mj-lt"/>
              <a:buAutoNum type="arabicPeriod"/>
            </a:pPr>
            <a:r>
              <a:rPr lang="en-US" dirty="0"/>
              <a:t>List of Components</a:t>
            </a:r>
          </a:p>
          <a:p>
            <a:pPr marL="457200" indent="-457200">
              <a:lnSpc>
                <a:spcPct val="90000"/>
              </a:lnSpc>
              <a:buFont typeface="+mj-lt"/>
              <a:buAutoNum type="arabicPeriod"/>
            </a:pPr>
            <a:r>
              <a:rPr lang="en-US" dirty="0"/>
              <a:t>Application in Project</a:t>
            </a:r>
          </a:p>
          <a:p>
            <a:pPr marL="457200" indent="-457200">
              <a:lnSpc>
                <a:spcPct val="90000"/>
              </a:lnSpc>
              <a:buFont typeface="+mj-lt"/>
              <a:buAutoNum type="arabicPeriod"/>
            </a:pPr>
            <a:r>
              <a:rPr lang="en-US" dirty="0"/>
              <a:t>Ultrasonic Sensor</a:t>
            </a:r>
          </a:p>
          <a:p>
            <a:pPr marL="457200" indent="-457200">
              <a:lnSpc>
                <a:spcPct val="90000"/>
              </a:lnSpc>
              <a:buFont typeface="+mj-lt"/>
              <a:buAutoNum type="arabicPeriod"/>
            </a:pPr>
            <a:r>
              <a:rPr lang="en-US" dirty="0"/>
              <a:t>LCD</a:t>
            </a:r>
          </a:p>
          <a:p>
            <a:pPr marL="457200" indent="-457200">
              <a:lnSpc>
                <a:spcPct val="90000"/>
              </a:lnSpc>
              <a:buFont typeface="+mj-lt"/>
              <a:buAutoNum type="arabicPeriod"/>
            </a:pPr>
            <a:r>
              <a:rPr lang="en-US" dirty="0"/>
              <a:t>Buzzer</a:t>
            </a:r>
          </a:p>
          <a:p>
            <a:pPr marL="457200" indent="-457200">
              <a:lnSpc>
                <a:spcPct val="90000"/>
              </a:lnSpc>
              <a:buFont typeface="+mj-lt"/>
              <a:buAutoNum type="arabicPeriod"/>
            </a:pPr>
            <a:r>
              <a:rPr lang="en-US" dirty="0"/>
              <a:t>Connections in Schematic Diagram</a:t>
            </a:r>
          </a:p>
          <a:p>
            <a:pPr marL="457200" indent="-457200">
              <a:lnSpc>
                <a:spcPct val="90000"/>
              </a:lnSpc>
              <a:buFont typeface="+mj-lt"/>
              <a:buAutoNum type="arabicPeriod"/>
            </a:pPr>
            <a:r>
              <a:rPr lang="en-US" dirty="0"/>
              <a:t>Beagle Bone Black and its pins used</a:t>
            </a:r>
          </a:p>
          <a:p>
            <a:pPr marL="457200" indent="-457200">
              <a:lnSpc>
                <a:spcPct val="90000"/>
              </a:lnSpc>
              <a:buFont typeface="+mj-lt"/>
              <a:buAutoNum type="arabicPeriod"/>
            </a:pPr>
            <a:r>
              <a:rPr lang="en-US" dirty="0"/>
              <a:t>Supporting Software</a:t>
            </a:r>
          </a:p>
          <a:p>
            <a:pPr marL="457200" indent="-457200">
              <a:lnSpc>
                <a:spcPct val="90000"/>
              </a:lnSpc>
              <a:buFont typeface="+mj-lt"/>
              <a:buAutoNum type="arabicPeriod"/>
            </a:pPr>
            <a:r>
              <a:rPr lang="en-US" dirty="0"/>
              <a:t>Connections</a:t>
            </a:r>
          </a:p>
          <a:p>
            <a:pPr marL="457200" indent="-457200">
              <a:lnSpc>
                <a:spcPct val="90000"/>
              </a:lnSpc>
              <a:buFont typeface="+mj-lt"/>
              <a:buAutoNum type="arabicPeriod"/>
            </a:pPr>
            <a:r>
              <a:rPr lang="en-US" dirty="0"/>
              <a:t>Results</a:t>
            </a:r>
          </a:p>
          <a:p>
            <a:pPr marL="457200" indent="-457200">
              <a:lnSpc>
                <a:spcPct val="90000"/>
              </a:lnSpc>
              <a:buFont typeface="+mj-lt"/>
              <a:buAutoNum type="arabicPeriod"/>
            </a:pPr>
            <a:r>
              <a:rPr lang="en-US" dirty="0"/>
              <a:t>Conclusions</a:t>
            </a:r>
          </a:p>
          <a:p>
            <a:pPr marL="457200" indent="-457200">
              <a:lnSpc>
                <a:spcPct val="90000"/>
              </a:lnSpc>
              <a:buFont typeface="+mj-lt"/>
              <a:buAutoNum type="arabicPeriod"/>
            </a:pPr>
            <a:r>
              <a:rPr lang="en-US" dirty="0"/>
              <a:t>References</a:t>
            </a:r>
          </a:p>
        </p:txBody>
      </p:sp>
    </p:spTree>
    <p:extLst>
      <p:ext uri="{BB962C8B-B14F-4D97-AF65-F5344CB8AC3E}">
        <p14:creationId xmlns:p14="http://schemas.microsoft.com/office/powerpoint/2010/main" val="67550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electronics&#10;&#10;Description automatically generated">
            <a:extLst>
              <a:ext uri="{FF2B5EF4-FFF2-40B4-BE49-F238E27FC236}">
                <a16:creationId xmlns:a16="http://schemas.microsoft.com/office/drawing/2014/main" id="{62A16A91-903A-4E35-8F5C-3D37B57F77F8}"/>
              </a:ext>
            </a:extLst>
          </p:cNvPr>
          <p:cNvPicPr>
            <a:picLocks noChangeAspect="1"/>
          </p:cNvPicPr>
          <p:nvPr/>
        </p:nvPicPr>
        <p:blipFill rotWithShape="1">
          <a:blip r:embed="rId2"/>
          <a:srcRect t="25176" r="-2" b="18044"/>
          <a:stretch/>
        </p:blipFill>
        <p:spPr>
          <a:xfrm>
            <a:off x="430043"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D54857-81A7-4E44-8150-3122F4736F2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connections</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01693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371E3230-2ABE-45AD-A573-F43250AA383B}"/>
              </a:ext>
            </a:extLst>
          </p:cNvPr>
          <p:cNvPicPr>
            <a:picLocks noChangeAspect="1"/>
          </p:cNvPicPr>
          <p:nvPr/>
        </p:nvPicPr>
        <p:blipFill>
          <a:blip r:embed="rId2"/>
          <a:stretch>
            <a:fillRect/>
          </a:stretch>
        </p:blipFill>
        <p:spPr>
          <a:xfrm>
            <a:off x="801859" y="1004252"/>
            <a:ext cx="11240086" cy="1876687"/>
          </a:xfrm>
          <a:prstGeom prst="rect">
            <a:avLst/>
          </a:prstGeom>
        </p:spPr>
      </p:pic>
      <p:graphicFrame>
        <p:nvGraphicFramePr>
          <p:cNvPr id="6" name="TextBox 3">
            <a:extLst>
              <a:ext uri="{FF2B5EF4-FFF2-40B4-BE49-F238E27FC236}">
                <a16:creationId xmlns:a16="http://schemas.microsoft.com/office/drawing/2014/main" id="{81D5F0FC-D60F-4E25-980A-4569CB36D33B}"/>
              </a:ext>
            </a:extLst>
          </p:cNvPr>
          <p:cNvGraphicFramePr/>
          <p:nvPr>
            <p:extLst>
              <p:ext uri="{D42A27DB-BD31-4B8C-83A1-F6EECF244321}">
                <p14:modId xmlns:p14="http://schemas.microsoft.com/office/powerpoint/2010/main" val="2041588125"/>
              </p:ext>
            </p:extLst>
          </p:nvPr>
        </p:nvGraphicFramePr>
        <p:xfrm>
          <a:off x="801858" y="2880940"/>
          <a:ext cx="11099409" cy="343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334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4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B70804F1-82F9-4249-9DC1-E00CD3CA10A5}"/>
              </a:ext>
            </a:extLst>
          </p:cNvPr>
          <p:cNvPicPr>
            <a:picLocks noChangeAspect="1"/>
          </p:cNvPicPr>
          <p:nvPr/>
        </p:nvPicPr>
        <p:blipFill>
          <a:blip r:embed="rId2"/>
          <a:stretch>
            <a:fillRect/>
          </a:stretch>
        </p:blipFill>
        <p:spPr>
          <a:xfrm>
            <a:off x="643467" y="811785"/>
            <a:ext cx="10905066" cy="5234430"/>
          </a:xfrm>
          <a:prstGeom prst="rect">
            <a:avLst/>
          </a:prstGeom>
        </p:spPr>
      </p:pic>
      <p:sp>
        <p:nvSpPr>
          <p:cNvPr id="4" name="TextBox 3">
            <a:extLst>
              <a:ext uri="{FF2B5EF4-FFF2-40B4-BE49-F238E27FC236}">
                <a16:creationId xmlns:a16="http://schemas.microsoft.com/office/drawing/2014/main" id="{DF790D86-5DAC-4B3A-8C23-F0CE67EF255C}"/>
              </a:ext>
            </a:extLst>
          </p:cNvPr>
          <p:cNvSpPr txBox="1"/>
          <p:nvPr/>
        </p:nvSpPr>
        <p:spPr>
          <a:xfrm>
            <a:off x="6555545" y="1980433"/>
            <a:ext cx="482521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Here, the pins are initialized as the trigger pin and echo pin of both the sensors are initialized.</a:t>
            </a:r>
          </a:p>
          <a:p>
            <a:pPr marL="285750" indent="-285750">
              <a:buFont typeface="Arial" panose="020B0604020202020204" pitchFamily="34" charset="0"/>
              <a:buChar char="•"/>
            </a:pPr>
            <a:r>
              <a:rPr lang="en-US" dirty="0"/>
              <a:t>Then the 23 pin of port 8 has been initialized along with setting the limit and the distance threshold as 10 and 20cm, respectively.</a:t>
            </a:r>
          </a:p>
        </p:txBody>
      </p:sp>
    </p:spTree>
    <p:extLst>
      <p:ext uri="{BB962C8B-B14F-4D97-AF65-F5344CB8AC3E}">
        <p14:creationId xmlns:p14="http://schemas.microsoft.com/office/powerpoint/2010/main" val="3232759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Graphical user interface, text, application&#10;&#10;Description automatically generated">
            <a:extLst>
              <a:ext uri="{FF2B5EF4-FFF2-40B4-BE49-F238E27FC236}">
                <a16:creationId xmlns:a16="http://schemas.microsoft.com/office/drawing/2014/main" id="{89A81628-CD4D-4211-9ACA-C52CD9FDF7A1}"/>
              </a:ext>
            </a:extLst>
          </p:cNvPr>
          <p:cNvPicPr>
            <a:picLocks noChangeAspect="1"/>
          </p:cNvPicPr>
          <p:nvPr/>
        </p:nvPicPr>
        <p:blipFill>
          <a:blip r:embed="rId2"/>
          <a:stretch>
            <a:fillRect/>
          </a:stretch>
        </p:blipFill>
        <p:spPr>
          <a:xfrm>
            <a:off x="703385" y="1055075"/>
            <a:ext cx="7329268" cy="5008099"/>
          </a:xfrm>
          <a:prstGeom prst="rect">
            <a:avLst/>
          </a:prstGeom>
        </p:spPr>
      </p:pic>
      <p:sp>
        <p:nvSpPr>
          <p:cNvPr id="3" name="TextBox 2">
            <a:extLst>
              <a:ext uri="{FF2B5EF4-FFF2-40B4-BE49-F238E27FC236}">
                <a16:creationId xmlns:a16="http://schemas.microsoft.com/office/drawing/2014/main" id="{75D4D171-088C-4746-A06E-A4B386BD1DCC}"/>
              </a:ext>
            </a:extLst>
          </p:cNvPr>
          <p:cNvSpPr txBox="1"/>
          <p:nvPr/>
        </p:nvSpPr>
        <p:spPr>
          <a:xfrm>
            <a:off x="6935372" y="1055075"/>
            <a:ext cx="4754880" cy="5216813"/>
          </a:xfrm>
          <a:prstGeom prst="rect">
            <a:avLst/>
          </a:prstGeom>
          <a:noFill/>
        </p:spPr>
        <p:txBody>
          <a:bodyPr wrap="square" rtlCol="0">
            <a:spAutoFit/>
          </a:bodyPr>
          <a:lstStyle/>
          <a:p>
            <a:r>
              <a:rPr lang="en-US" b="1" dirty="0"/>
              <a:t>LCD Initialization Bits</a:t>
            </a:r>
          </a:p>
          <a:p>
            <a:pPr marL="285750" indent="-285750">
              <a:lnSpc>
                <a:spcPct val="150000"/>
              </a:lnSpc>
              <a:buFont typeface="Arial" panose="020B0604020202020204" pitchFamily="34" charset="0"/>
              <a:buChar char="•"/>
            </a:pPr>
            <a:r>
              <a:rPr lang="en-US" sz="1800" dirty="0"/>
              <a:t>D7: Data bit</a:t>
            </a:r>
          </a:p>
          <a:p>
            <a:pPr marL="285750" indent="-285750">
              <a:lnSpc>
                <a:spcPct val="150000"/>
              </a:lnSpc>
              <a:buFont typeface="Arial" panose="020B0604020202020204" pitchFamily="34" charset="0"/>
              <a:buChar char="•"/>
            </a:pPr>
            <a:r>
              <a:rPr lang="en-US" sz="1800" dirty="0"/>
              <a:t>D6: Data bit</a:t>
            </a:r>
          </a:p>
          <a:p>
            <a:pPr marL="285750" indent="-285750">
              <a:lnSpc>
                <a:spcPct val="150000"/>
              </a:lnSpc>
              <a:buFont typeface="Arial" panose="020B0604020202020204" pitchFamily="34" charset="0"/>
              <a:buChar char="•"/>
            </a:pPr>
            <a:r>
              <a:rPr lang="en-US" sz="1800" dirty="0"/>
              <a:t>D5: 1 for Initialization of 8- and 4-bit mode</a:t>
            </a:r>
          </a:p>
          <a:p>
            <a:pPr marL="285750" indent="-285750">
              <a:lnSpc>
                <a:spcPct val="150000"/>
              </a:lnSpc>
              <a:buFont typeface="Arial" panose="020B0604020202020204" pitchFamily="34" charset="0"/>
              <a:buChar char="•"/>
            </a:pPr>
            <a:r>
              <a:rPr lang="en-US" sz="1800" dirty="0"/>
              <a:t>D4: LCD mode: 1:  8bits</a:t>
            </a:r>
          </a:p>
          <a:p>
            <a:pPr>
              <a:lnSpc>
                <a:spcPct val="150000"/>
              </a:lnSpc>
            </a:pPr>
            <a:r>
              <a:rPr lang="en-US" sz="1800" dirty="0"/>
              <a:t>              	              0: 4-bits</a:t>
            </a:r>
          </a:p>
          <a:p>
            <a:pPr marL="285750" indent="-285750">
              <a:lnSpc>
                <a:spcPct val="150000"/>
              </a:lnSpc>
              <a:buFont typeface="Arial" panose="020B0604020202020204" pitchFamily="34" charset="0"/>
              <a:buChar char="•"/>
            </a:pPr>
            <a:r>
              <a:rPr lang="en-US" sz="1800" dirty="0"/>
              <a:t>BL: Backlight</a:t>
            </a:r>
          </a:p>
          <a:p>
            <a:pPr marL="285750" indent="-285750">
              <a:lnSpc>
                <a:spcPct val="150000"/>
              </a:lnSpc>
              <a:buFont typeface="Arial" panose="020B0604020202020204" pitchFamily="34" charset="0"/>
              <a:buChar char="•"/>
            </a:pPr>
            <a:r>
              <a:rPr lang="en-US" sz="1800" dirty="0"/>
              <a:t>Enable -1 or 0</a:t>
            </a:r>
          </a:p>
          <a:p>
            <a:pPr marL="285750" indent="-285750">
              <a:lnSpc>
                <a:spcPct val="150000"/>
              </a:lnSpc>
              <a:buFont typeface="Arial" panose="020B0604020202020204" pitchFamily="34" charset="0"/>
              <a:buChar char="•"/>
            </a:pPr>
            <a:r>
              <a:rPr lang="en-US" sz="1800" dirty="0"/>
              <a:t>RW: 1: Read data</a:t>
            </a:r>
          </a:p>
          <a:p>
            <a:pPr>
              <a:lnSpc>
                <a:spcPct val="150000"/>
              </a:lnSpc>
            </a:pPr>
            <a:r>
              <a:rPr lang="en-US" sz="1800" dirty="0"/>
              <a:t>            0: Write data</a:t>
            </a:r>
          </a:p>
          <a:p>
            <a:pPr marL="285750" indent="-285750">
              <a:lnSpc>
                <a:spcPct val="150000"/>
              </a:lnSpc>
              <a:buFont typeface="Arial" panose="020B0604020202020204" pitchFamily="34" charset="0"/>
              <a:buChar char="•"/>
            </a:pPr>
            <a:r>
              <a:rPr lang="en-US" sz="1800" dirty="0"/>
              <a:t>RS:  0: Command register</a:t>
            </a:r>
          </a:p>
          <a:p>
            <a:pPr>
              <a:lnSpc>
                <a:spcPct val="150000"/>
              </a:lnSpc>
            </a:pPr>
            <a:r>
              <a:rPr lang="en-US" sz="1800" dirty="0"/>
              <a:t>           1: Data Register</a:t>
            </a:r>
          </a:p>
          <a:p>
            <a:endParaRPr lang="en-US" dirty="0"/>
          </a:p>
        </p:txBody>
      </p:sp>
    </p:spTree>
    <p:extLst>
      <p:ext uri="{BB962C8B-B14F-4D97-AF65-F5344CB8AC3E}">
        <p14:creationId xmlns:p14="http://schemas.microsoft.com/office/powerpoint/2010/main" val="2779606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3F2F464-E216-41E2-95F3-EE42C858BFB5}"/>
              </a:ext>
            </a:extLst>
          </p:cNvPr>
          <p:cNvPicPr>
            <a:picLocks noChangeAspect="1"/>
          </p:cNvPicPr>
          <p:nvPr/>
        </p:nvPicPr>
        <p:blipFill rotWithShape="1">
          <a:blip r:embed="rId2"/>
          <a:srcRect t="13882" r="2" b="8317"/>
          <a:stretch/>
        </p:blipFill>
        <p:spPr>
          <a:xfrm>
            <a:off x="485397" y="480060"/>
            <a:ext cx="5528772" cy="5897880"/>
          </a:xfrm>
          <a:prstGeom prst="rect">
            <a:avLst/>
          </a:prstGeom>
        </p:spPr>
      </p:pic>
      <p:pic>
        <p:nvPicPr>
          <p:cNvPr id="2" name="Content Placeholder 4" descr="Table&#10;&#10;Description automatically generated">
            <a:extLst>
              <a:ext uri="{FF2B5EF4-FFF2-40B4-BE49-F238E27FC236}">
                <a16:creationId xmlns:a16="http://schemas.microsoft.com/office/drawing/2014/main" id="{EA3CB0C5-7D28-478B-A902-1C92A1001BDF}"/>
              </a:ext>
            </a:extLst>
          </p:cNvPr>
          <p:cNvPicPr>
            <a:picLocks noChangeAspect="1"/>
          </p:cNvPicPr>
          <p:nvPr/>
        </p:nvPicPr>
        <p:blipFill>
          <a:blip r:embed="rId3"/>
          <a:stretch>
            <a:fillRect/>
          </a:stretch>
        </p:blipFill>
        <p:spPr>
          <a:xfrm>
            <a:off x="6175034" y="480060"/>
            <a:ext cx="5531569" cy="5897880"/>
          </a:xfrm>
          <a:prstGeom prst="rect">
            <a:avLst/>
          </a:prstGeom>
        </p:spPr>
      </p:pic>
    </p:spTree>
    <p:extLst>
      <p:ext uri="{BB962C8B-B14F-4D97-AF65-F5344CB8AC3E}">
        <p14:creationId xmlns:p14="http://schemas.microsoft.com/office/powerpoint/2010/main" val="2381638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descr="Text&#10;&#10;Description automatically generated">
            <a:extLst>
              <a:ext uri="{FF2B5EF4-FFF2-40B4-BE49-F238E27FC236}">
                <a16:creationId xmlns:a16="http://schemas.microsoft.com/office/drawing/2014/main" id="{F2E09066-723E-46DB-9B1B-6C0057034062}"/>
              </a:ext>
            </a:extLst>
          </p:cNvPr>
          <p:cNvPicPr>
            <a:picLocks noChangeAspect="1"/>
          </p:cNvPicPr>
          <p:nvPr/>
        </p:nvPicPr>
        <p:blipFill>
          <a:blip r:embed="rId2"/>
          <a:stretch>
            <a:fillRect/>
          </a:stretch>
        </p:blipFill>
        <p:spPr>
          <a:xfrm>
            <a:off x="446533" y="599724"/>
            <a:ext cx="11296733" cy="5200321"/>
          </a:xfrm>
          <a:prstGeom prst="rect">
            <a:avLst/>
          </a:prstGeom>
        </p:spPr>
      </p:pic>
      <p:sp>
        <p:nvSpPr>
          <p:cNvPr id="15" name="Rectangle 1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0B4A21E-1F51-4383-A3F7-059C812C7AED}"/>
              </a:ext>
            </a:extLst>
          </p:cNvPr>
          <p:cNvSpPr txBox="1"/>
          <p:nvPr/>
        </p:nvSpPr>
        <p:spPr>
          <a:xfrm>
            <a:off x="6094899" y="1421345"/>
            <a:ext cx="3988292"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After logging in to Putty, “ls” command is used to check the list of files in Beagle Bone Black.</a:t>
            </a:r>
          </a:p>
          <a:p>
            <a:pPr marL="285750" indent="-285750">
              <a:buFont typeface="Arial" panose="020B0604020202020204" pitchFamily="34" charset="0"/>
              <a:buChar char="•"/>
            </a:pPr>
            <a:r>
              <a:rPr lang="en-US" dirty="0">
                <a:solidFill>
                  <a:schemeClr val="bg1"/>
                </a:solidFill>
              </a:rPr>
              <a:t>Once the compilation is completed, “./</a:t>
            </a:r>
            <a:r>
              <a:rPr lang="en-US" dirty="0" err="1">
                <a:solidFill>
                  <a:schemeClr val="bg1"/>
                </a:solidFill>
              </a:rPr>
              <a:t>usmotor</a:t>
            </a:r>
            <a:r>
              <a:rPr lang="en-US" dirty="0">
                <a:solidFill>
                  <a:schemeClr val="bg1"/>
                </a:solidFill>
              </a:rPr>
              <a:t>” command is used to run the code for output.</a:t>
            </a:r>
          </a:p>
          <a:p>
            <a:pPr marL="285750" indent="-285750">
              <a:buFont typeface="Arial" panose="020B0604020202020204" pitchFamily="34" charset="0"/>
              <a:buChar char="•"/>
            </a:pPr>
            <a:r>
              <a:rPr lang="en-US" dirty="0">
                <a:solidFill>
                  <a:schemeClr val="bg1"/>
                </a:solidFill>
              </a:rPr>
              <a:t>us 1 senses customers at entry and us2 senses customers at exit.</a:t>
            </a:r>
          </a:p>
          <a:p>
            <a:pPr marL="285750" indent="-285750">
              <a:buFont typeface="Arial" panose="020B0604020202020204" pitchFamily="34" charset="0"/>
              <a:buChar char="•"/>
            </a:pPr>
            <a:r>
              <a:rPr lang="en-US" dirty="0">
                <a:solidFill>
                  <a:schemeClr val="bg1"/>
                </a:solidFill>
              </a:rPr>
              <a:t>As customer enters the store the count increases and it decreases as a customer exits the store.</a:t>
            </a:r>
          </a:p>
          <a:p>
            <a:pPr marL="285750" indent="-285750">
              <a:buFont typeface="Arial" panose="020B0604020202020204" pitchFamily="34" charset="0"/>
              <a:buChar char="•"/>
            </a:pPr>
            <a:r>
              <a:rPr lang="en-US" dirty="0">
                <a:solidFill>
                  <a:schemeClr val="bg1"/>
                </a:solidFill>
              </a:rPr>
              <a:t>Maximum limit of 10 customer is set. </a:t>
            </a:r>
          </a:p>
          <a:p>
            <a:pPr marL="285750" indent="-285750">
              <a:buFont typeface="Arial" panose="020B0604020202020204" pitchFamily="34" charset="0"/>
              <a:buChar char="•"/>
            </a:pPr>
            <a:r>
              <a:rPr lang="en-US" dirty="0">
                <a:solidFill>
                  <a:schemeClr val="bg1"/>
                </a:solidFill>
              </a:rPr>
              <a:t>After reaching this limit, no more customers will be allowed to enter.</a:t>
            </a:r>
          </a:p>
        </p:txBody>
      </p:sp>
    </p:spTree>
    <p:extLst>
      <p:ext uri="{BB962C8B-B14F-4D97-AF65-F5344CB8AC3E}">
        <p14:creationId xmlns:p14="http://schemas.microsoft.com/office/powerpoint/2010/main" val="4234762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9EC6EB-20B4-47D9-B377-8AB3F9EDF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B5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electronics&#10;&#10;Description automatically generated">
            <a:extLst>
              <a:ext uri="{FF2B5EF4-FFF2-40B4-BE49-F238E27FC236}">
                <a16:creationId xmlns:a16="http://schemas.microsoft.com/office/drawing/2014/main" id="{0D2F625D-8FC6-490F-B2A9-BD88999DFAA3}"/>
              </a:ext>
            </a:extLst>
          </p:cNvPr>
          <p:cNvPicPr>
            <a:picLocks noChangeAspect="1"/>
          </p:cNvPicPr>
          <p:nvPr/>
        </p:nvPicPr>
        <p:blipFill rotWithShape="1">
          <a:blip r:embed="rId2"/>
          <a:srcRect t="28907" r="-1" b="32778"/>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A1D6CD10-98FC-4295-B0E3-77908B8EC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07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95E99FA-492C-4C5E-9893-0F326B1B6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8" name="Rectangle 17">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4B827-61F5-4C7F-9330-92D86D19B928}"/>
              </a:ext>
            </a:extLst>
          </p:cNvPr>
          <p:cNvSpPr>
            <a:spLocks noGrp="1"/>
          </p:cNvSpPr>
          <p:nvPr>
            <p:ph type="title"/>
          </p:nvPr>
        </p:nvSpPr>
        <p:spPr>
          <a:xfrm>
            <a:off x="643468" y="1033389"/>
            <a:ext cx="4826256" cy="4825409"/>
          </a:xfrm>
        </p:spPr>
        <p:txBody>
          <a:bodyPr vert="horz" lIns="91440" tIns="45720" rIns="91440" bIns="45720" rtlCol="0" anchor="ctr">
            <a:normAutofit/>
          </a:bodyPr>
          <a:lstStyle/>
          <a:p>
            <a:r>
              <a:rPr lang="en-US" sz="5400">
                <a:solidFill>
                  <a:srgbClr val="FFFFFF"/>
                </a:solidFill>
              </a:rPr>
              <a:t>conclusion</a:t>
            </a:r>
          </a:p>
        </p:txBody>
      </p:sp>
      <p:sp>
        <p:nvSpPr>
          <p:cNvPr id="20" name="Rectangle 19">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DDFA54A7-3CFD-4A05-8E10-D70EC154942C}"/>
              </a:ext>
            </a:extLst>
          </p:cNvPr>
          <p:cNvSpPr txBox="1"/>
          <p:nvPr/>
        </p:nvSpPr>
        <p:spPr>
          <a:xfrm>
            <a:off x="6755769" y="1033390"/>
            <a:ext cx="4855037" cy="4825409"/>
          </a:xfrm>
          <a:prstGeom prst="rect">
            <a:avLst/>
          </a:prstGeom>
          <a:ln w="57150">
            <a:noFill/>
          </a:ln>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sz="2000" dirty="0">
                <a:solidFill>
                  <a:schemeClr val="accent2">
                    <a:lumMod val="50000"/>
                  </a:schemeClr>
                </a:solidFill>
              </a:rPr>
              <a:t>Here, we completed the interfacing of LCD with Beagle Bone Black.</a:t>
            </a:r>
          </a:p>
          <a:p>
            <a:pPr marL="285750" indent="-285750">
              <a:spcBef>
                <a:spcPct val="20000"/>
              </a:spcBef>
              <a:spcAft>
                <a:spcPts val="600"/>
              </a:spcAft>
              <a:buClr>
                <a:schemeClr val="accent2"/>
              </a:buClr>
              <a:buSzPct val="92000"/>
              <a:buFont typeface="Wingdings 2" panose="05020102010507070707" pitchFamily="18" charset="2"/>
              <a:buChar char=""/>
            </a:pPr>
            <a:r>
              <a:rPr lang="en-US" sz="2000" dirty="0">
                <a:solidFill>
                  <a:schemeClr val="accent2">
                    <a:lumMod val="50000"/>
                  </a:schemeClr>
                </a:solidFill>
              </a:rPr>
              <a:t>The interfacing is successful, and we are displaying the number of customer on the screen.</a:t>
            </a:r>
          </a:p>
          <a:p>
            <a:pPr marL="285750" indent="-285750">
              <a:spcBef>
                <a:spcPct val="20000"/>
              </a:spcBef>
              <a:spcAft>
                <a:spcPts val="600"/>
              </a:spcAft>
              <a:buClr>
                <a:schemeClr val="accent2"/>
              </a:buClr>
              <a:buSzPct val="92000"/>
              <a:buFont typeface="Wingdings 2" panose="05020102010507070707" pitchFamily="18" charset="2"/>
              <a:buChar char=""/>
            </a:pPr>
            <a:r>
              <a:rPr lang="en-US" sz="2000" dirty="0">
                <a:solidFill>
                  <a:schemeClr val="accent2">
                    <a:lumMod val="50000"/>
                  </a:schemeClr>
                </a:solidFill>
              </a:rPr>
              <a:t>The sensors are detecting the presence of customers perfectly and the buzzer rings after reaching the maximum limit.</a:t>
            </a:r>
          </a:p>
          <a:p>
            <a:pPr marL="285750" indent="-285750">
              <a:spcBef>
                <a:spcPct val="20000"/>
              </a:spcBef>
              <a:spcAft>
                <a:spcPts val="600"/>
              </a:spcAft>
              <a:buClr>
                <a:schemeClr val="accent2"/>
              </a:buClr>
              <a:buSzPct val="92000"/>
              <a:buFont typeface="Wingdings 2" panose="05020102010507070707" pitchFamily="18" charset="2"/>
              <a:buChar char=""/>
            </a:pPr>
            <a:r>
              <a:rPr lang="en-US" sz="2000" dirty="0">
                <a:solidFill>
                  <a:schemeClr val="accent2">
                    <a:lumMod val="50000"/>
                  </a:schemeClr>
                </a:solidFill>
              </a:rPr>
              <a:t>However, I faced some issues such as the jumper wires were loose which were resulting in false detection by the sensor, but after securing them properly the circuit works fine.</a:t>
            </a:r>
          </a:p>
        </p:txBody>
      </p:sp>
    </p:spTree>
    <p:extLst>
      <p:ext uri="{BB962C8B-B14F-4D97-AF65-F5344CB8AC3E}">
        <p14:creationId xmlns:p14="http://schemas.microsoft.com/office/powerpoint/2010/main" val="41068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8B55-E0D9-49D2-B7A6-F585E15EE54D}"/>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AAD70BC8-818A-4614-AE3B-1C9B1A411FAE}"/>
              </a:ext>
            </a:extLst>
          </p:cNvPr>
          <p:cNvSpPr txBox="1"/>
          <p:nvPr/>
        </p:nvSpPr>
        <p:spPr>
          <a:xfrm>
            <a:off x="575894" y="2027583"/>
            <a:ext cx="11152280" cy="3929281"/>
          </a:xfrm>
          <a:prstGeom prst="rect">
            <a:avLst/>
          </a:prstGeom>
          <a:noFill/>
        </p:spPr>
        <p:txBody>
          <a:bodyPr wrap="square" rtlCol="0">
            <a:spAutoFit/>
          </a:bodyPr>
          <a:lstStyle/>
          <a:p>
            <a:pPr marL="457200" indent="-457200">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Fm4dd. (2018, February 2). </a:t>
            </a:r>
            <a:r>
              <a:rPr lang="en-US" sz="1800" i="1" dirty="0">
                <a:effectLst/>
                <a:ea typeface="Calibri" panose="020F0502020204030204" pitchFamily="34" charset="0"/>
                <a:cs typeface="Times New Roman" panose="02020603050405020304" pitchFamily="18" charset="0"/>
              </a:rPr>
              <a:t>pcf8574-lcd-demo.c</a:t>
            </a:r>
            <a:r>
              <a:rPr lang="en-US" sz="1800" dirty="0">
                <a:effectLst/>
                <a:ea typeface="Calibri" panose="020F0502020204030204" pitchFamily="34" charset="0"/>
                <a:cs typeface="Times New Roman" panose="02020603050405020304" pitchFamily="18" charset="0"/>
              </a:rPr>
              <a:t>. Git hub.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https://github.com/fm4dd/i2c-lcd/blob/master/pcf8574-lcd-demo.c</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a:p>
            <a:pPr marL="457200" indent="-457200">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Garage, E. (2019, June 17). </a:t>
            </a:r>
            <a:r>
              <a:rPr lang="en-US" sz="1800" i="1" dirty="0">
                <a:effectLst/>
                <a:ea typeface="Calibri" panose="020F0502020204030204" pitchFamily="34" charset="0"/>
                <a:cs typeface="Times New Roman" panose="02020603050405020304" pitchFamily="18" charset="0"/>
              </a:rPr>
              <a:t>How to display 5×8 and 5×10 size font characters on 16×2 lcd with 8-bit microcontrollers</a:t>
            </a:r>
            <a:r>
              <a:rPr lang="en-US" sz="1800" dirty="0">
                <a:effectLst/>
                <a:ea typeface="Calibri" panose="020F0502020204030204" pitchFamily="34" charset="0"/>
                <a:cs typeface="Times New Roman" panose="02020603050405020304" pitchFamily="18" charset="0"/>
              </a:rPr>
              <a:t>. Engineers Garage.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https://www.engineersgarage.com/pic-microcontroller/5x10-size-font-characters-displayed-on-16x2-lcd/</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a:p>
            <a:pPr marL="457200" indent="-457200">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Garage, E. (2019, September 17). </a:t>
            </a:r>
            <a:r>
              <a:rPr lang="en-US" sz="1800" i="1" dirty="0" err="1">
                <a:effectLst/>
                <a:ea typeface="Calibri" panose="020F0502020204030204" pitchFamily="34" charset="0"/>
                <a:cs typeface="Times New Roman" panose="02020603050405020304" pitchFamily="18" charset="0"/>
              </a:rPr>
              <a:t>NxN</a:t>
            </a:r>
            <a:r>
              <a:rPr lang="en-US" sz="1800" i="1" dirty="0">
                <a:effectLst/>
                <a:ea typeface="Calibri" panose="020F0502020204030204" pitchFamily="34" charset="0"/>
                <a:cs typeface="Times New Roman" panose="02020603050405020304" pitchFamily="18" charset="0"/>
              </a:rPr>
              <a:t>(8×1 , 8×2 , 10×2 , 16×1 , 16×2 , 16×4 , 20×2 , 20×4 ,24×2 , 30×2 , 32×2 , 40×2) Character lcd working, Pinout and description</a:t>
            </a:r>
            <a:r>
              <a:rPr lang="en-US" sz="1800" dirty="0">
                <a:effectLst/>
                <a:ea typeface="Calibri" panose="020F0502020204030204" pitchFamily="34" charset="0"/>
                <a:cs typeface="Times New Roman" panose="02020603050405020304" pitchFamily="18" charset="0"/>
              </a:rPr>
              <a:t>. Engineers Garage.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https://www.engineersgarage.com/knowledge_share/16x2-lcd-working/</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a:p>
            <a:pPr marL="457200" indent="-457200">
              <a:spcAft>
                <a:spcPts val="800"/>
              </a:spcAft>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Header Files</a:t>
            </a:r>
            <a:r>
              <a:rPr lang="en-US" sz="1800" dirty="0">
                <a:effectLst/>
                <a:ea typeface="Calibri" panose="020F0502020204030204" pitchFamily="34" charset="0"/>
                <a:cs typeface="Times New Roman" panose="02020603050405020304" pitchFamily="18" charset="0"/>
              </a:rPr>
              <a:t>. (N.D.). Pja.edu.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https://users.pja.edu.pl/~jms/qnx/help/watcom/clibref/headers.html</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a:p>
            <a:pPr marL="457200" indent="-457200">
              <a:spcAft>
                <a:spcPts val="800"/>
              </a:spcAft>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Interfacing with I2C Devices</a:t>
            </a:r>
            <a:r>
              <a:rPr lang="en-US" sz="1800" dirty="0">
                <a:effectLst/>
                <a:ea typeface="Calibri" panose="020F0502020204030204" pitchFamily="34" charset="0"/>
                <a:cs typeface="Times New Roman" panose="02020603050405020304" pitchFamily="18" charset="0"/>
              </a:rPr>
              <a:t>. (N.D.). Elinux.org.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https://elinux.org/Interfacing_with_I2C_Devices</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a:p>
            <a:pPr marL="457200" indent="-457200">
              <a:spcAft>
                <a:spcPts val="800"/>
              </a:spcAft>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LCD 16 x 2 Basics</a:t>
            </a:r>
            <a:r>
              <a:rPr lang="en-US" sz="1800" dirty="0">
                <a:effectLst/>
                <a:ea typeface="Calibri" panose="020F0502020204030204" pitchFamily="34" charset="0"/>
                <a:cs typeface="Times New Roman" panose="02020603050405020304" pitchFamily="18" charset="0"/>
              </a:rPr>
              <a:t>. (N.D.). Explore embedded.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https://www.exploreembedded.com/wiki/LCD_16_x_2_Basics</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0520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B468-7BE7-432D-B822-3EC0D68BA368}"/>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2B176F4F-FC6A-407E-AD06-F0D0A500ED25}"/>
              </a:ext>
            </a:extLst>
          </p:cNvPr>
          <p:cNvSpPr txBox="1"/>
          <p:nvPr/>
        </p:nvSpPr>
        <p:spPr>
          <a:xfrm>
            <a:off x="463826" y="2001078"/>
            <a:ext cx="11251096" cy="3621504"/>
          </a:xfrm>
          <a:prstGeom prst="rect">
            <a:avLst/>
          </a:prstGeom>
          <a:noFill/>
        </p:spPr>
        <p:txBody>
          <a:bodyPr wrap="square" rtlCol="0">
            <a:spAutoFit/>
          </a:bodyPr>
          <a:lstStyle/>
          <a:p>
            <a:pPr marL="457200" indent="-457200">
              <a:spcAft>
                <a:spcPts val="800"/>
              </a:spcAft>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LCD Initialization</a:t>
            </a:r>
            <a:r>
              <a:rPr lang="en-US" sz="1800" dirty="0">
                <a:effectLst/>
                <a:ea typeface="Calibri" panose="020F0502020204030204" pitchFamily="34" charset="0"/>
                <a:cs typeface="Times New Roman" panose="02020603050405020304" pitchFamily="18" charset="0"/>
              </a:rPr>
              <a:t>. (N.D.). Alfredstate.edu. Retrieved from: </a:t>
            </a:r>
            <a:r>
              <a:rPr lang="en-US" sz="1800" u="sng" dirty="0">
                <a:solidFill>
                  <a:schemeClr val="bg1">
                    <a:lumMod val="50000"/>
                  </a:schemeClr>
                </a:solidFill>
                <a:effectLst/>
                <a:ea typeface="Calibri" panose="020F0502020204030204" pitchFamily="34" charset="0"/>
                <a:cs typeface="Times New Roman" panose="02020603050405020304" pitchFamily="18" charset="0"/>
              </a:rPr>
              <a:t>http://web.alfredstate.edu/faculty/weimandn/lcd/lcd_initialization/lcd_initialization_index.html</a:t>
            </a:r>
            <a:endParaRPr lang="en-CA" sz="1800" u="sng" dirty="0">
              <a:solidFill>
                <a:schemeClr val="bg1">
                  <a:lumMod val="50000"/>
                </a:schemeClr>
              </a:solidFill>
              <a:effectLst/>
              <a:ea typeface="Calibri" panose="020F0502020204030204" pitchFamily="34" charset="0"/>
              <a:cs typeface="Times New Roman" panose="02020603050405020304" pitchFamily="18" charset="0"/>
            </a:endParaRPr>
          </a:p>
          <a:p>
            <a:pPr marL="457200" indent="-457200">
              <a:spcAft>
                <a:spcPts val="800"/>
              </a:spcAft>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Linux C programming - the difference between </a:t>
            </a:r>
            <a:r>
              <a:rPr lang="en-US" sz="1800" i="1" dirty="0" err="1">
                <a:effectLst/>
                <a:ea typeface="Calibri" panose="020F0502020204030204" pitchFamily="34" charset="0"/>
                <a:cs typeface="Times New Roman" panose="02020603050405020304" pitchFamily="18" charset="0"/>
              </a:rPr>
              <a:t>fcntl</a:t>
            </a:r>
            <a:r>
              <a:rPr lang="en-US" sz="1800" i="1" dirty="0">
                <a:effectLst/>
                <a:ea typeface="Calibri" panose="020F0502020204030204" pitchFamily="34" charset="0"/>
                <a:cs typeface="Times New Roman" panose="02020603050405020304" pitchFamily="18" charset="0"/>
              </a:rPr>
              <a:t>, </a:t>
            </a:r>
            <a:r>
              <a:rPr lang="en-US" sz="1800" i="1" dirty="0" err="1">
                <a:effectLst/>
                <a:ea typeface="Calibri" panose="020F0502020204030204" pitchFamily="34" charset="0"/>
                <a:cs typeface="Times New Roman" panose="02020603050405020304" pitchFamily="18" charset="0"/>
              </a:rPr>
              <a:t>ioctl</a:t>
            </a:r>
            <a:r>
              <a:rPr lang="en-US" sz="1800" i="1" dirty="0">
                <a:effectLst/>
                <a:ea typeface="Calibri" panose="020F0502020204030204" pitchFamily="34" charset="0"/>
                <a:cs typeface="Times New Roman" panose="02020603050405020304" pitchFamily="18" charset="0"/>
              </a:rPr>
              <a:t> and stat</a:t>
            </a:r>
            <a:r>
              <a:rPr lang="en-US" sz="1800" dirty="0">
                <a:effectLst/>
                <a:ea typeface="Calibri" panose="020F0502020204030204" pitchFamily="34" charset="0"/>
                <a:cs typeface="Times New Roman" panose="02020603050405020304" pitchFamily="18" charset="0"/>
              </a:rPr>
              <a:t>. (N.D.). </a:t>
            </a:r>
            <a:r>
              <a:rPr lang="en-US" sz="1800" dirty="0" err="1">
                <a:effectLst/>
                <a:ea typeface="Calibri" panose="020F0502020204030204" pitchFamily="34" charset="0"/>
                <a:cs typeface="Times New Roman" panose="02020603050405020304" pitchFamily="18" charset="0"/>
              </a:rPr>
              <a:t>ProgrammerSought</a:t>
            </a:r>
            <a:r>
              <a:rPr lang="en-US" sz="1800" dirty="0">
                <a:effectLst/>
                <a:ea typeface="Calibri" panose="020F0502020204030204" pitchFamily="34" charset="0"/>
                <a:cs typeface="Times New Roman" panose="02020603050405020304" pitchFamily="18" charset="0"/>
              </a:rPr>
              <a:t>. Retrieved from: </a:t>
            </a:r>
            <a:r>
              <a:rPr lang="en-US" sz="1800" dirty="0">
                <a:effectLst/>
                <a:ea typeface="Calibri" panose="020F0502020204030204" pitchFamily="34" charset="0"/>
                <a:cs typeface="Times New Roman" panose="02020603050405020304" pitchFamily="18" charset="0"/>
                <a:hlinkClick r:id="rId2"/>
              </a:rPr>
              <a:t>https://programmersought.com/article/93751447289/</a:t>
            </a:r>
            <a:endParaRPr lang="en-US" sz="1800" dirty="0">
              <a:effectLst/>
              <a:ea typeface="Calibri" panose="020F0502020204030204" pitchFamily="34" charset="0"/>
              <a:cs typeface="Times New Roman" panose="02020603050405020304" pitchFamily="18" charset="0"/>
            </a:endParaRPr>
          </a:p>
          <a:p>
            <a:pPr marL="285750" indent="-285750">
              <a:buClrTx/>
              <a:buSzTx/>
              <a:buFont typeface="Arial" panose="020B0604020202020204" pitchFamily="34" charset="0"/>
              <a:buChar char="•"/>
            </a:pPr>
            <a:r>
              <a:rPr lang="en-US" sz="1800" dirty="0"/>
              <a:t>  PuTTY. (n.d.). Retrieved from Wikipedia, the free encyclopedia. Retrieved from: </a:t>
            </a:r>
            <a:r>
              <a:rPr lang="en-US" sz="1800" dirty="0">
                <a:hlinkClick r:id="rId3"/>
              </a:rPr>
              <a:t>https://en.wikipedia.org/wiki/PuTTY</a:t>
            </a:r>
            <a:endParaRPr lang="en-US" sz="1800" dirty="0"/>
          </a:p>
          <a:p>
            <a:pPr marL="285750" indent="-285750">
              <a:buClrTx/>
              <a:buSzTx/>
              <a:buFont typeface="Arial" panose="020B0604020202020204" pitchFamily="34" charset="0"/>
              <a:buChar char="•"/>
            </a:pPr>
            <a:r>
              <a:rPr lang="en-US" sz="1800" dirty="0"/>
              <a:t>  WinSCP Review and Download. (n.d.). Retrieved from ssh.com. Retrieved from: </a:t>
            </a:r>
            <a:r>
              <a:rPr lang="en-US" sz="1800" dirty="0">
                <a:hlinkClick r:id="rId4"/>
              </a:rPr>
              <a:t>https://www.ssh.com/ssh/winscp/</a:t>
            </a:r>
            <a:endParaRPr lang="en-US" sz="1800" dirty="0"/>
          </a:p>
          <a:p>
            <a:pPr marL="0" indent="0">
              <a:buClrTx/>
              <a:buSzTx/>
              <a:buNone/>
            </a:pPr>
            <a:r>
              <a:rPr lang="en-US" sz="1800" dirty="0">
                <a:hlinkClick r:id="rId5"/>
              </a:rPr>
              <a:t>https://github.com/shabaz123/iobb</a:t>
            </a:r>
            <a:endParaRPr lang="en-US" sz="1800" dirty="0"/>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shabaz</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(2019, august 14). </a:t>
            </a:r>
            <a:r>
              <a:rPr kumimoji="0" lang="en-US" altLang="en-US" sz="1800" b="0" i="1"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Beaglebone</a:t>
            </a:r>
            <a:r>
              <a:rPr kumimoji="0" lang="en-US" altLang="en-US" sz="18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Black (BBB) and </a:t>
            </a:r>
            <a:r>
              <a:rPr kumimoji="0" lang="en-US" altLang="en-US" sz="1800" b="0" i="1"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pocketbeagle</a:t>
            </a:r>
            <a:r>
              <a:rPr kumimoji="0" lang="en-US" altLang="en-US" sz="18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I/O (GPIO), SPI, and I2C library for C - 2019 edition</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element 14. Retrieved from : </a:t>
            </a:r>
            <a:r>
              <a:rPr kumimoji="0" lang="en-US" altLang="en-US" sz="1800" b="0" i="0" u="sng"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hlinkClick r:id="rId6"/>
              </a:rPr>
              <a:t>https://www.element14.com/community/community/designcenter/single-board-computers/next-genbeaglebone/blog/2019/08/15/beaglebone-black-bbb-io-gpio-spi-and-i2c-library-for-c-2019-edition</a:t>
            </a:r>
            <a:endParaRPr kumimoji="0" lang="en-US" altLang="en-US" sz="1800" b="0" i="0" u="sng"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285750" indent="-285750">
              <a:buClrTx/>
              <a:buSzTx/>
              <a:buFont typeface="Arial" panose="020B0604020202020204" pitchFamily="34" charset="0"/>
              <a:buChar char="•"/>
            </a:pPr>
            <a:r>
              <a:rPr lang="en-US" sz="1800" dirty="0"/>
              <a:t>   </a:t>
            </a:r>
            <a:r>
              <a:rPr lang="en-US" sz="1800" u="sng" dirty="0">
                <a:solidFill>
                  <a:schemeClr val="bg1">
                    <a:lumMod val="50000"/>
                  </a:schemeClr>
                </a:solidFill>
              </a:rPr>
              <a:t>https://cdn.sparkfun.com/datasheets/Sensors/Proximity/HCSR04.pdf</a:t>
            </a:r>
          </a:p>
          <a:p>
            <a:endParaRPr lang="en-US" dirty="0"/>
          </a:p>
        </p:txBody>
      </p:sp>
    </p:spTree>
    <p:extLst>
      <p:ext uri="{BB962C8B-B14F-4D97-AF65-F5344CB8AC3E}">
        <p14:creationId xmlns:p14="http://schemas.microsoft.com/office/powerpoint/2010/main" val="401808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ADC7-C27A-4564-A12A-49E2848789FB}"/>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DAF0B9E0-0775-4846-94AB-6BA017571DC9}"/>
              </a:ext>
            </a:extLst>
          </p:cNvPr>
          <p:cNvSpPr>
            <a:spLocks noGrp="1"/>
          </p:cNvSpPr>
          <p:nvPr>
            <p:ph idx="1"/>
          </p:nvPr>
        </p:nvSpPr>
        <p:spPr>
          <a:xfrm>
            <a:off x="581192" y="2591314"/>
            <a:ext cx="11029615" cy="3678303"/>
          </a:xfrm>
        </p:spPr>
        <p:txBody>
          <a:bodyPr>
            <a:normAutofit lnSpcReduction="10000"/>
          </a:bodyPr>
          <a:lstStyle/>
          <a:p>
            <a:r>
              <a:rPr lang="en-US" sz="2400" dirty="0"/>
              <a:t>In this presentation, the interfacing of LCD with ultrasonic sensor has been explained. </a:t>
            </a:r>
          </a:p>
          <a:p>
            <a:r>
              <a:rPr lang="en-US" sz="2400" dirty="0"/>
              <a:t>Here, ultrasonic sensors and a buzzer are used to complete the interfacing.</a:t>
            </a:r>
          </a:p>
          <a:p>
            <a:r>
              <a:rPr lang="en-US" sz="2400" dirty="0"/>
              <a:t>We are using LCD with inbuilt PCF8574 and Beagle Bone Black as a main MCU in the project.</a:t>
            </a:r>
          </a:p>
          <a:p>
            <a:r>
              <a:rPr lang="en-US" sz="2400" dirty="0"/>
              <a:t>The connections are made on the breadboard using jumper wires.</a:t>
            </a:r>
          </a:p>
          <a:p>
            <a:r>
              <a:rPr lang="en-US" sz="2400" dirty="0"/>
              <a:t>The upcoming slides are going to explain the application of these components in project, its connections and the software used to complete this interfacing.</a:t>
            </a:r>
          </a:p>
          <a:p>
            <a:endParaRPr lang="en-US" dirty="0"/>
          </a:p>
          <a:p>
            <a:endParaRPr lang="en-US" dirty="0"/>
          </a:p>
        </p:txBody>
      </p:sp>
    </p:spTree>
    <p:extLst>
      <p:ext uri="{BB962C8B-B14F-4D97-AF65-F5344CB8AC3E}">
        <p14:creationId xmlns:p14="http://schemas.microsoft.com/office/powerpoint/2010/main" val="988989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3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6" name="Rectangle 35">
            <a:extLst>
              <a:ext uri="{FF2B5EF4-FFF2-40B4-BE49-F238E27FC236}">
                <a16:creationId xmlns:a16="http://schemas.microsoft.com/office/drawing/2014/main" id="{5CC2B463-6BD5-411E-A3CA-67A9FE003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7">
            <a:extLst>
              <a:ext uri="{FF2B5EF4-FFF2-40B4-BE49-F238E27FC236}">
                <a16:creationId xmlns:a16="http://schemas.microsoft.com/office/drawing/2014/main" id="{E83E6F24-3E64-4893-9F13-7BEE01C8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2CB529-FE96-4F79-B0CE-DE49698B3831}"/>
              </a:ext>
            </a:extLst>
          </p:cNvPr>
          <p:cNvSpPr>
            <a:spLocks noGrp="1"/>
          </p:cNvSpPr>
          <p:nvPr>
            <p:ph type="title"/>
          </p:nvPr>
        </p:nvSpPr>
        <p:spPr>
          <a:xfrm>
            <a:off x="4642843" y="1867571"/>
            <a:ext cx="6798608" cy="2085869"/>
          </a:xfrm>
        </p:spPr>
        <p:txBody>
          <a:bodyPr vert="horz" lIns="91440" tIns="45720" rIns="91440" bIns="45720" rtlCol="0" anchor="b">
            <a:normAutofit/>
          </a:bodyPr>
          <a:lstStyle/>
          <a:p>
            <a:pPr algn="ctr"/>
            <a:r>
              <a:rPr lang="en-US" sz="8800" dirty="0">
                <a:solidFill>
                  <a:srgbClr val="FFFFFF"/>
                </a:solidFill>
              </a:rPr>
              <a:t>Thank you</a:t>
            </a:r>
          </a:p>
        </p:txBody>
      </p:sp>
      <p:pic>
        <p:nvPicPr>
          <p:cNvPr id="25" name="Graphic 24" descr="Smiling Face with No Fill">
            <a:extLst>
              <a:ext uri="{FF2B5EF4-FFF2-40B4-BE49-F238E27FC236}">
                <a16:creationId xmlns:a16="http://schemas.microsoft.com/office/drawing/2014/main" id="{1BFBA47D-A719-4D59-8611-CF5F50B8F2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166" y="2217610"/>
            <a:ext cx="2716911" cy="2716911"/>
          </a:xfrm>
          <a:prstGeom prst="rect">
            <a:avLst/>
          </a:prstGeom>
        </p:spPr>
      </p:pic>
    </p:spTree>
    <p:extLst>
      <p:ext uri="{BB962C8B-B14F-4D97-AF65-F5344CB8AC3E}">
        <p14:creationId xmlns:p14="http://schemas.microsoft.com/office/powerpoint/2010/main" val="208983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A9807-C82C-448F-9290-0FA62BE7B0DF}"/>
              </a:ext>
            </a:extLst>
          </p:cNvPr>
          <p:cNvSpPr>
            <a:spLocks noGrp="1"/>
          </p:cNvSpPr>
          <p:nvPr>
            <p:ph type="title"/>
          </p:nvPr>
        </p:nvSpPr>
        <p:spPr>
          <a:xfrm>
            <a:off x="581192" y="1507414"/>
            <a:ext cx="5120255" cy="3903332"/>
          </a:xfrm>
        </p:spPr>
        <p:txBody>
          <a:bodyPr anchor="t">
            <a:normAutofit/>
          </a:bodyPr>
          <a:lstStyle/>
          <a:p>
            <a:pPr algn="ctr"/>
            <a:br>
              <a:rPr lang="en-US" sz="4000" dirty="0">
                <a:solidFill>
                  <a:schemeClr val="accent2"/>
                </a:solidFill>
              </a:rPr>
            </a:br>
            <a:br>
              <a:rPr lang="en-US" sz="4000" dirty="0">
                <a:solidFill>
                  <a:schemeClr val="accent2"/>
                </a:solidFill>
              </a:rPr>
            </a:br>
            <a:r>
              <a:rPr lang="en-US" sz="4000" dirty="0">
                <a:solidFill>
                  <a:schemeClr val="accent2"/>
                </a:solidFill>
              </a:rPr>
              <a:t>List of components</a:t>
            </a:r>
          </a:p>
        </p:txBody>
      </p:sp>
      <p:sp>
        <p:nvSpPr>
          <p:cNvPr id="10" name="Rectangle 9">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948296A-2F02-4854-815A-BFD422694E82}"/>
              </a:ext>
            </a:extLst>
          </p:cNvPr>
          <p:cNvSpPr>
            <a:spLocks noGrp="1"/>
          </p:cNvSpPr>
          <p:nvPr>
            <p:ph idx="1"/>
          </p:nvPr>
        </p:nvSpPr>
        <p:spPr>
          <a:xfrm>
            <a:off x="6400800" y="1507415"/>
            <a:ext cx="5210007" cy="3903331"/>
          </a:xfrm>
          <a:ln w="57150">
            <a:noFill/>
          </a:ln>
        </p:spPr>
        <p:txBody>
          <a:bodyPr anchor="t">
            <a:normAutofit/>
          </a:bodyPr>
          <a:lstStyle/>
          <a:p>
            <a:pPr>
              <a:lnSpc>
                <a:spcPct val="90000"/>
              </a:lnSpc>
            </a:pPr>
            <a:r>
              <a:rPr lang="en-US" sz="1900" dirty="0"/>
              <a:t>Following components are used in this interfacing:</a:t>
            </a:r>
          </a:p>
          <a:p>
            <a:pPr marL="0" indent="0">
              <a:lnSpc>
                <a:spcPct val="90000"/>
              </a:lnSpc>
              <a:buNone/>
            </a:pPr>
            <a:endParaRPr lang="en-US" sz="1900" dirty="0"/>
          </a:p>
          <a:p>
            <a:pPr marL="457200" indent="-457200">
              <a:lnSpc>
                <a:spcPct val="90000"/>
              </a:lnSpc>
              <a:buFont typeface="+mj-lt"/>
              <a:buAutoNum type="arabicPeriod"/>
            </a:pPr>
            <a:r>
              <a:rPr lang="en-US" sz="1900" dirty="0"/>
              <a:t>LCD with PCF8574 </a:t>
            </a:r>
          </a:p>
          <a:p>
            <a:pPr marL="457200" indent="-457200">
              <a:lnSpc>
                <a:spcPct val="90000"/>
              </a:lnSpc>
              <a:buFont typeface="+mj-lt"/>
              <a:buAutoNum type="arabicPeriod"/>
            </a:pPr>
            <a:r>
              <a:rPr lang="en-US" sz="1900" dirty="0"/>
              <a:t>Ultrasonic Sensors</a:t>
            </a:r>
          </a:p>
          <a:p>
            <a:pPr marL="457200" indent="-457200">
              <a:lnSpc>
                <a:spcPct val="90000"/>
              </a:lnSpc>
              <a:buFont typeface="+mj-lt"/>
              <a:buAutoNum type="arabicPeriod"/>
            </a:pPr>
            <a:r>
              <a:rPr lang="en-US" sz="1900" dirty="0"/>
              <a:t>Buzzer</a:t>
            </a:r>
          </a:p>
          <a:p>
            <a:pPr marL="457200" indent="-457200">
              <a:lnSpc>
                <a:spcPct val="90000"/>
              </a:lnSpc>
              <a:buFont typeface="+mj-lt"/>
              <a:buAutoNum type="arabicPeriod"/>
            </a:pPr>
            <a:r>
              <a:rPr lang="en-US" sz="1900" dirty="0"/>
              <a:t>Beagle Bone Black</a:t>
            </a:r>
          </a:p>
          <a:p>
            <a:pPr marL="457200" indent="-457200">
              <a:lnSpc>
                <a:spcPct val="90000"/>
              </a:lnSpc>
              <a:buFont typeface="+mj-lt"/>
              <a:buAutoNum type="arabicPeriod"/>
            </a:pPr>
            <a:r>
              <a:rPr lang="en-US" sz="1900" dirty="0"/>
              <a:t>Breadboard</a:t>
            </a:r>
          </a:p>
          <a:p>
            <a:pPr marL="457200" indent="-457200">
              <a:lnSpc>
                <a:spcPct val="90000"/>
              </a:lnSpc>
              <a:buFont typeface="+mj-lt"/>
              <a:buAutoNum type="arabicPeriod"/>
            </a:pPr>
            <a:r>
              <a:rPr lang="en-US" sz="1900" dirty="0"/>
              <a:t>Jumper wires</a:t>
            </a:r>
          </a:p>
          <a:p>
            <a:pPr marL="457200" indent="-457200">
              <a:lnSpc>
                <a:spcPct val="90000"/>
              </a:lnSpc>
              <a:buFont typeface="+mj-lt"/>
              <a:buAutoNum type="arabicPeriod"/>
            </a:pPr>
            <a:r>
              <a:rPr lang="en-US" sz="1900" dirty="0"/>
              <a:t>External Power Adaptor</a:t>
            </a:r>
          </a:p>
          <a:p>
            <a:pPr>
              <a:lnSpc>
                <a:spcPct val="90000"/>
              </a:lnSpc>
            </a:pPr>
            <a:endParaRPr lang="en-US" sz="1900" dirty="0"/>
          </a:p>
        </p:txBody>
      </p:sp>
      <p:sp>
        <p:nvSpPr>
          <p:cNvPr id="12" name="Rectangle 11">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5380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4C527F-AA88-4BD2-819A-06921EEB4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1BEFAC-BF22-4CF8-9B60-C1CACA905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8E815F-108C-4B80-9C4A-87E263E48301}"/>
              </a:ext>
            </a:extLst>
          </p:cNvPr>
          <p:cNvSpPr>
            <a:spLocks noGrp="1"/>
          </p:cNvSpPr>
          <p:nvPr>
            <p:ph type="title"/>
          </p:nvPr>
        </p:nvSpPr>
        <p:spPr>
          <a:xfrm>
            <a:off x="8369643" y="1037967"/>
            <a:ext cx="3054091" cy="4709131"/>
          </a:xfrm>
        </p:spPr>
        <p:txBody>
          <a:bodyPr anchor="ctr">
            <a:normAutofit/>
          </a:bodyPr>
          <a:lstStyle/>
          <a:p>
            <a:r>
              <a:rPr lang="en-US">
                <a:solidFill>
                  <a:srgbClr val="FFFEFF"/>
                </a:solidFill>
              </a:rPr>
              <a:t>Application in project</a:t>
            </a:r>
          </a:p>
        </p:txBody>
      </p:sp>
      <p:graphicFrame>
        <p:nvGraphicFramePr>
          <p:cNvPr id="5" name="Content Placeholder 2">
            <a:extLst>
              <a:ext uri="{FF2B5EF4-FFF2-40B4-BE49-F238E27FC236}">
                <a16:creationId xmlns:a16="http://schemas.microsoft.com/office/drawing/2014/main" id="{1EA370CE-0B6B-44F4-ACAF-D7F81EF43F01}"/>
              </a:ext>
            </a:extLst>
          </p:cNvPr>
          <p:cNvGraphicFramePr>
            <a:graphicFrameLocks noGrp="1"/>
          </p:cNvGraphicFramePr>
          <p:nvPr>
            <p:ph idx="1"/>
            <p:extLst>
              <p:ext uri="{D42A27DB-BD31-4B8C-83A1-F6EECF244321}">
                <p14:modId xmlns:p14="http://schemas.microsoft.com/office/powerpoint/2010/main" val="59166468"/>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55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4D1E-E487-4F21-8FB3-10903275B63B}"/>
              </a:ext>
            </a:extLst>
          </p:cNvPr>
          <p:cNvSpPr>
            <a:spLocks noGrp="1"/>
          </p:cNvSpPr>
          <p:nvPr>
            <p:ph type="title"/>
          </p:nvPr>
        </p:nvSpPr>
        <p:spPr/>
        <p:txBody>
          <a:bodyPr/>
          <a:lstStyle/>
          <a:p>
            <a:r>
              <a:rPr lang="en-US" dirty="0"/>
              <a:t>Communication Protocol</a:t>
            </a:r>
          </a:p>
        </p:txBody>
      </p:sp>
      <p:sp>
        <p:nvSpPr>
          <p:cNvPr id="3" name="Content Placeholder 2">
            <a:extLst>
              <a:ext uri="{FF2B5EF4-FFF2-40B4-BE49-F238E27FC236}">
                <a16:creationId xmlns:a16="http://schemas.microsoft.com/office/drawing/2014/main" id="{0BC8A2A6-A628-4E18-8AC8-249DE115C5CC}"/>
              </a:ext>
            </a:extLst>
          </p:cNvPr>
          <p:cNvSpPr>
            <a:spLocks noGrp="1"/>
          </p:cNvSpPr>
          <p:nvPr>
            <p:ph idx="1"/>
          </p:nvPr>
        </p:nvSpPr>
        <p:spPr/>
        <p:txBody>
          <a:bodyPr>
            <a:normAutofit/>
          </a:bodyPr>
          <a:lstStyle/>
          <a:p>
            <a:r>
              <a:rPr lang="en-US" dirty="0"/>
              <a:t>In this interfacing, I2C interfacing is used as communication protocol for LCD.</a:t>
            </a:r>
          </a:p>
          <a:p>
            <a:r>
              <a:rPr lang="en-US" dirty="0"/>
              <a:t>Ultrasonic sensors and Buzzer are connected using GPIO pins of Beagle Bone Black.</a:t>
            </a:r>
          </a:p>
          <a:p>
            <a:r>
              <a:rPr lang="en-US" b="0" i="0" dirty="0">
                <a:solidFill>
                  <a:srgbClr val="222222"/>
                </a:solidFill>
                <a:effectLst/>
              </a:rPr>
              <a:t>I2C is a multi-master synchronous serial communication protocol for devices. All devices have addresses through which they communicate with each other.</a:t>
            </a:r>
          </a:p>
          <a:p>
            <a:r>
              <a:rPr lang="en-US" b="0" i="0" dirty="0">
                <a:solidFill>
                  <a:srgbClr val="222222"/>
                </a:solidFill>
                <a:effectLst/>
              </a:rPr>
              <a:t>The I2C protocol has a bus arbitration procedure through which the master is decided on the bus, and then the master supplies the clock for the system and reads and writes data on the bus.</a:t>
            </a:r>
            <a:endParaRPr lang="en-US" dirty="0">
              <a:solidFill>
                <a:srgbClr val="222222"/>
              </a:solidFill>
            </a:endParaRPr>
          </a:p>
          <a:p>
            <a:r>
              <a:rPr lang="en-US" b="0" i="0" dirty="0">
                <a:solidFill>
                  <a:srgbClr val="222222"/>
                </a:solidFill>
                <a:effectLst/>
              </a:rPr>
              <a:t>The device that is communicating with the master is the slave device.</a:t>
            </a:r>
          </a:p>
          <a:p>
            <a:r>
              <a:rPr lang="en-US" dirty="0">
                <a:solidFill>
                  <a:srgbClr val="222222"/>
                </a:solidFill>
              </a:rPr>
              <a:t>Here, </a:t>
            </a:r>
            <a:r>
              <a:rPr lang="en-US" sz="1800" b="1" dirty="0">
                <a:solidFill>
                  <a:srgbClr val="7F0055"/>
                </a:solidFill>
                <a:latin typeface="Consolas" panose="020B0609020204030204" pitchFamily="49" charset="0"/>
              </a:rPr>
              <a:t>#include</a:t>
            </a:r>
            <a:r>
              <a:rPr lang="en-US" sz="1800" b="1" dirty="0">
                <a:solidFill>
                  <a:srgbClr val="000000"/>
                </a:solidFill>
                <a:latin typeface="Consolas" panose="020B0609020204030204" pitchFamily="49" charset="0"/>
              </a:rPr>
              <a:t> </a:t>
            </a:r>
            <a:r>
              <a:rPr lang="en-US" sz="1800" b="1" dirty="0">
                <a:solidFill>
                  <a:srgbClr val="2A00FF"/>
                </a:solidFill>
                <a:latin typeface="Consolas" panose="020B0609020204030204" pitchFamily="49" charset="0"/>
              </a:rPr>
              <a:t>&lt;</a:t>
            </a:r>
            <a:r>
              <a:rPr lang="en-US" sz="1800" b="1" dirty="0" err="1">
                <a:solidFill>
                  <a:srgbClr val="2A00FF"/>
                </a:solidFill>
                <a:latin typeface="Consolas" panose="020B0609020204030204" pitchFamily="49" charset="0"/>
              </a:rPr>
              <a:t>linux</a:t>
            </a:r>
            <a:r>
              <a:rPr lang="en-US" sz="1800" b="1" dirty="0">
                <a:solidFill>
                  <a:srgbClr val="2A00FF"/>
                </a:solidFill>
                <a:latin typeface="Consolas" panose="020B0609020204030204" pitchFamily="49" charset="0"/>
              </a:rPr>
              <a:t>/i2c-dev.h&gt;</a:t>
            </a:r>
            <a:r>
              <a:rPr lang="en-US" sz="1800" dirty="0">
                <a:solidFill>
                  <a:srgbClr val="222222"/>
                </a:solidFill>
                <a:latin typeface="Consolas" panose="020B0609020204030204" pitchFamily="49" charset="0"/>
              </a:rPr>
              <a:t> </a:t>
            </a:r>
            <a:r>
              <a:rPr lang="en-US" sz="1800" dirty="0">
                <a:solidFill>
                  <a:srgbClr val="222222"/>
                </a:solidFill>
              </a:rPr>
              <a:t>header file is used for I2C library.</a:t>
            </a:r>
            <a:endParaRPr lang="en-US" dirty="0"/>
          </a:p>
        </p:txBody>
      </p:sp>
    </p:spTree>
    <p:extLst>
      <p:ext uri="{BB962C8B-B14F-4D97-AF65-F5344CB8AC3E}">
        <p14:creationId xmlns:p14="http://schemas.microsoft.com/office/powerpoint/2010/main" val="261326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D9EA-7675-4A27-BF0B-5992ADEC3BE1}"/>
              </a:ext>
            </a:extLst>
          </p:cNvPr>
          <p:cNvSpPr>
            <a:spLocks noGrp="1"/>
          </p:cNvSpPr>
          <p:nvPr>
            <p:ph type="title"/>
          </p:nvPr>
        </p:nvSpPr>
        <p:spPr/>
        <p:txBody>
          <a:bodyPr/>
          <a:lstStyle/>
          <a:p>
            <a:pPr algn="ctr"/>
            <a:r>
              <a:rPr lang="en-US" dirty="0"/>
              <a:t>Ultrasonic sensor</a:t>
            </a:r>
          </a:p>
        </p:txBody>
      </p:sp>
      <p:sp>
        <p:nvSpPr>
          <p:cNvPr id="4" name="TextBox 3">
            <a:extLst>
              <a:ext uri="{FF2B5EF4-FFF2-40B4-BE49-F238E27FC236}">
                <a16:creationId xmlns:a16="http://schemas.microsoft.com/office/drawing/2014/main" id="{A4CC8A4E-C3FB-4137-A2AF-62F8B48F9EE0}"/>
              </a:ext>
            </a:extLst>
          </p:cNvPr>
          <p:cNvSpPr txBox="1"/>
          <p:nvPr/>
        </p:nvSpPr>
        <p:spPr>
          <a:xfrm>
            <a:off x="1298712" y="2712022"/>
            <a:ext cx="10429461" cy="3416320"/>
          </a:xfrm>
          <a:prstGeom prst="rect">
            <a:avLst/>
          </a:prstGeom>
          <a:noFill/>
        </p:spPr>
        <p:txBody>
          <a:bodyPr wrap="square">
            <a:spAutoFit/>
          </a:bodyPr>
          <a:lstStyle/>
          <a:p>
            <a:pPr marL="285750" indent="-285750">
              <a:buFont typeface="Arial" panose="020B0604020202020204" pitchFamily="34" charset="0"/>
              <a:buChar char="•"/>
            </a:pPr>
            <a:r>
              <a:rPr lang="en-US" dirty="0"/>
              <a:t>Here, an ultrasonic sensor module HC - SR04 is used.</a:t>
            </a:r>
          </a:p>
          <a:p>
            <a:pPr marL="285750" indent="-285750">
              <a:buFont typeface="Arial" panose="020B0604020202020204" pitchFamily="34" charset="0"/>
              <a:buChar char="•"/>
            </a:pPr>
            <a:r>
              <a:rPr lang="en-US" dirty="0"/>
              <a:t>It provides 2cm - 400cm non-contact measurement function, and its accuracy can reach to 3mm. </a:t>
            </a:r>
          </a:p>
          <a:p>
            <a:pPr marL="285750" indent="-285750">
              <a:buFont typeface="Arial" panose="020B0604020202020204" pitchFamily="34" charset="0"/>
              <a:buChar char="•"/>
            </a:pPr>
            <a:r>
              <a:rPr lang="en-US" dirty="0"/>
              <a:t>The modules includes ultrasonic transmitters, receiver and control circuit.</a:t>
            </a:r>
          </a:p>
          <a:p>
            <a:pPr marL="285750" indent="-285750">
              <a:buFont typeface="Arial" panose="020B0604020202020204" pitchFamily="34" charset="0"/>
              <a:buChar char="•"/>
            </a:pPr>
            <a:r>
              <a:rPr lang="en-US" dirty="0"/>
              <a:t>The basic principle of work:</a:t>
            </a:r>
          </a:p>
          <a:p>
            <a:pPr marL="0" indent="0">
              <a:buNone/>
            </a:pPr>
            <a:r>
              <a:rPr lang="en-US" dirty="0"/>
              <a:t>     (1) Using IO trigger for at least 10us high level signal</a:t>
            </a:r>
          </a:p>
          <a:p>
            <a:pPr marL="0" indent="0">
              <a:buNone/>
            </a:pPr>
            <a:r>
              <a:rPr lang="en-US" dirty="0"/>
              <a:t>     (2) The Module automatically sends eight 40 kHz and detect whether there </a:t>
            </a:r>
          </a:p>
          <a:p>
            <a:pPr marL="0" indent="0">
              <a:buNone/>
            </a:pPr>
            <a:r>
              <a:rPr lang="en-US" dirty="0"/>
              <a:t>          is a pulse signal back. </a:t>
            </a:r>
          </a:p>
          <a:p>
            <a:pPr marL="0" indent="0">
              <a:buNone/>
            </a:pPr>
            <a:r>
              <a:rPr lang="en-US" dirty="0"/>
              <a:t>     (3) If the signal back, through high level, time of high output IO duration </a:t>
            </a:r>
          </a:p>
          <a:p>
            <a:pPr marL="0" indent="0">
              <a:buNone/>
            </a:pPr>
            <a:r>
              <a:rPr lang="en-US" dirty="0"/>
              <a:t>          is the time from sending ultrasonic to returning. </a:t>
            </a:r>
          </a:p>
          <a:p>
            <a:pPr marL="0" indent="0">
              <a:buNone/>
            </a:pPr>
            <a:r>
              <a:rPr lang="en-US" dirty="0"/>
              <a:t>                Test distance = (high level </a:t>
            </a:r>
            <a:r>
              <a:rPr lang="en-US" dirty="0" err="1"/>
              <a:t>time×velocity</a:t>
            </a:r>
            <a:r>
              <a:rPr lang="en-US" dirty="0"/>
              <a:t> of sound (340M/S) / 2.</a:t>
            </a:r>
          </a:p>
          <a:p>
            <a:pPr marL="285750" indent="-285750">
              <a:buFont typeface="Arial" panose="020B0604020202020204" pitchFamily="34" charset="0"/>
              <a:buChar char="•"/>
            </a:pPr>
            <a:r>
              <a:rPr lang="en-IN" dirty="0"/>
              <a:t>This sensor has additional control circuitry that can prevent inconsistent "bouncy" data depending on the application.</a:t>
            </a:r>
            <a:endParaRPr lang="en-US" dirty="0"/>
          </a:p>
        </p:txBody>
      </p:sp>
    </p:spTree>
    <p:extLst>
      <p:ext uri="{BB962C8B-B14F-4D97-AF65-F5344CB8AC3E}">
        <p14:creationId xmlns:p14="http://schemas.microsoft.com/office/powerpoint/2010/main" val="356055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AB9EC6EB-20B4-47D9-B377-8AB3F9EDF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54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a:extLst>
              <a:ext uri="{FF2B5EF4-FFF2-40B4-BE49-F238E27FC236}">
                <a16:creationId xmlns:a16="http://schemas.microsoft.com/office/drawing/2014/main" id="{E641EB01-B5BC-421F-BE4A-380FFEF06ABE}"/>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r="1" b="9980"/>
          <a:stretch/>
        </p:blipFill>
        <p:spPr>
          <a:xfrm>
            <a:off x="643467" y="643467"/>
            <a:ext cx="10934244" cy="5585971"/>
          </a:xfrm>
          <a:prstGeom prst="rect">
            <a:avLst/>
          </a:prstGeom>
        </p:spPr>
      </p:pic>
      <p:sp>
        <p:nvSpPr>
          <p:cNvPr id="18" name="Rectangle 8">
            <a:extLst>
              <a:ext uri="{FF2B5EF4-FFF2-40B4-BE49-F238E27FC236}">
                <a16:creationId xmlns:a16="http://schemas.microsoft.com/office/drawing/2014/main" id="{A1D6CD10-98FC-4295-B0E3-77908B8EC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43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3">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D86C7-33A1-4246-BA1A-BE06FC63FCF2}"/>
              </a:ext>
            </a:extLst>
          </p:cNvPr>
          <p:cNvSpPr>
            <a:spLocks noGrp="1"/>
          </p:cNvSpPr>
          <p:nvPr>
            <p:ph type="title"/>
          </p:nvPr>
        </p:nvSpPr>
        <p:spPr>
          <a:xfrm>
            <a:off x="746228" y="1037967"/>
            <a:ext cx="3054091" cy="4709131"/>
          </a:xfrm>
        </p:spPr>
        <p:txBody>
          <a:bodyPr vert="horz" lIns="91440" tIns="45720" rIns="91440" bIns="45720" rtlCol="0" anchor="ctr">
            <a:normAutofit/>
          </a:bodyPr>
          <a:lstStyle/>
          <a:p>
            <a:pPr algn="ctr"/>
            <a:r>
              <a:rPr lang="en-US" dirty="0">
                <a:solidFill>
                  <a:schemeClr val="accent1"/>
                </a:solidFill>
              </a:rPr>
              <a:t>Ultrasonic Sensor’s working</a:t>
            </a:r>
          </a:p>
        </p:txBody>
      </p:sp>
      <p:sp>
        <p:nvSpPr>
          <p:cNvPr id="22" name="Rectangle 21">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9" name="TextBox 5">
            <a:extLst>
              <a:ext uri="{FF2B5EF4-FFF2-40B4-BE49-F238E27FC236}">
                <a16:creationId xmlns:a16="http://schemas.microsoft.com/office/drawing/2014/main" id="{78626A90-0B8D-44B0-965C-CA96083A24DE}"/>
              </a:ext>
            </a:extLst>
          </p:cNvPr>
          <p:cNvGraphicFramePr/>
          <p:nvPr>
            <p:extLst>
              <p:ext uri="{D42A27DB-BD31-4B8C-83A1-F6EECF244321}">
                <p14:modId xmlns:p14="http://schemas.microsoft.com/office/powerpoint/2010/main" val="166481659"/>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76795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0</TotalTime>
  <Words>2137</Words>
  <Application>Microsoft Office PowerPoint</Application>
  <PresentationFormat>Widescreen</PresentationFormat>
  <Paragraphs>187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Gill Sans MT</vt:lpstr>
      <vt:lpstr>Times New Roman</vt:lpstr>
      <vt:lpstr>Wingdings 2</vt:lpstr>
      <vt:lpstr>Dividend</vt:lpstr>
      <vt:lpstr>Interfacing LCD with  beagle bone black</vt:lpstr>
      <vt:lpstr>Agenda</vt:lpstr>
      <vt:lpstr>Introduction</vt:lpstr>
      <vt:lpstr>  List of components</vt:lpstr>
      <vt:lpstr>Application in project</vt:lpstr>
      <vt:lpstr>Communication Protocol</vt:lpstr>
      <vt:lpstr>Ultrasonic sensor</vt:lpstr>
      <vt:lpstr>PowerPoint Presentation</vt:lpstr>
      <vt:lpstr>Ultrasonic Sensor’s working</vt:lpstr>
      <vt:lpstr>Lcd</vt:lpstr>
      <vt:lpstr>Features of LCD</vt:lpstr>
      <vt:lpstr>PowerPoint Presentation</vt:lpstr>
      <vt:lpstr>buzzer</vt:lpstr>
      <vt:lpstr>PowerPoint Presentation</vt:lpstr>
      <vt:lpstr>Connections in schematic diagram</vt:lpstr>
      <vt:lpstr>Connections in schematic diagram</vt:lpstr>
      <vt:lpstr>Power adapter</vt:lpstr>
      <vt:lpstr>Jumper wires and Breadboard</vt:lpstr>
      <vt:lpstr>Supporting softwares</vt:lpstr>
      <vt:lpstr>connections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LCD with  beagle bone black</dc:title>
  <dc:creator>karamjot</dc:creator>
  <cp:lastModifiedBy>karamjot</cp:lastModifiedBy>
  <cp:revision>1</cp:revision>
  <dcterms:created xsi:type="dcterms:W3CDTF">2020-11-24T02:15:02Z</dcterms:created>
  <dcterms:modified xsi:type="dcterms:W3CDTF">2020-11-24T02:15:26Z</dcterms:modified>
</cp:coreProperties>
</file>