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7" r:id="rId6"/>
    <p:sldId id="288" r:id="rId7"/>
    <p:sldId id="289" r:id="rId8"/>
    <p:sldId id="290" r:id="rId9"/>
    <p:sldId id="308" r:id="rId10"/>
    <p:sldId id="309" r:id="rId11"/>
    <p:sldId id="296" r:id="rId12"/>
    <p:sldId id="304" r:id="rId13"/>
    <p:sldId id="305" r:id="rId14"/>
    <p:sldId id="306" r:id="rId15"/>
    <p:sldId id="297" r:id="rId16"/>
    <p:sldId id="307" r:id="rId17"/>
    <p:sldId id="303" r:id="rId18"/>
    <p:sldId id="314" r:id="rId19"/>
    <p:sldId id="313" r:id="rId20"/>
    <p:sldId id="293" r:id="rId21"/>
    <p:sldId id="295" r:id="rId22"/>
    <p:sldId id="315" r:id="rId23"/>
    <p:sldId id="319" r:id="rId24"/>
    <p:sldId id="317" r:id="rId25"/>
    <p:sldId id="318" r:id="rId26"/>
    <p:sldId id="320" r:id="rId27"/>
    <p:sldId id="321" r:id="rId28"/>
    <p:sldId id="322" r:id="rId29"/>
    <p:sldId id="323" r:id="rId30"/>
    <p:sldId id="316" r:id="rId31"/>
    <p:sldId id="300" r:id="rId32"/>
    <p:sldId id="324" r:id="rId33"/>
    <p:sldId id="301" r:id="rId34"/>
    <p:sldId id="30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600B-03CF-4A2D-9481-24444CE1A7EF}" v="82" dt="2020-11-09T21:58:53.3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mjot" userId="92988c83c993e5d4" providerId="LiveId" clId="{AA00600B-03CF-4A2D-9481-24444CE1A7EF}"/>
    <pc:docChg chg="undo custSel mod addSld delSld modSld sldOrd">
      <pc:chgData name="karamjot" userId="92988c83c993e5d4" providerId="LiveId" clId="{AA00600B-03CF-4A2D-9481-24444CE1A7EF}" dt="2020-11-09T22:08:42.759" v="8075" actId="20577"/>
      <pc:docMkLst>
        <pc:docMk/>
      </pc:docMkLst>
      <pc:sldChg chg="del">
        <pc:chgData name="karamjot" userId="92988c83c993e5d4" providerId="LiveId" clId="{AA00600B-03CF-4A2D-9481-24444CE1A7EF}" dt="2020-11-07T02:56:33.827" v="435" actId="2696"/>
        <pc:sldMkLst>
          <pc:docMk/>
          <pc:sldMk cId="1292513021" sldId="286"/>
        </pc:sldMkLst>
      </pc:sldChg>
      <pc:sldChg chg="modSp modAnim">
        <pc:chgData name="karamjot" userId="92988c83c993e5d4" providerId="LiveId" clId="{AA00600B-03CF-4A2D-9481-24444CE1A7EF}" dt="2020-11-07T02:27:33.788" v="8" actId="12"/>
        <pc:sldMkLst>
          <pc:docMk/>
          <pc:sldMk cId="3063515929" sldId="288"/>
        </pc:sldMkLst>
        <pc:spChg chg="mod">
          <ac:chgData name="karamjot" userId="92988c83c993e5d4" providerId="LiveId" clId="{AA00600B-03CF-4A2D-9481-24444CE1A7EF}" dt="2020-11-07T02:27:33.788" v="8" actId="12"/>
          <ac:spMkLst>
            <pc:docMk/>
            <pc:sldMk cId="3063515929" sldId="288"/>
            <ac:spMk id="3" creationId="{1ED5568E-ECB1-4A15-8E51-D2BB3559F664}"/>
          </ac:spMkLst>
        </pc:spChg>
      </pc:sldChg>
      <pc:sldChg chg="addSp modSp new mod setBg">
        <pc:chgData name="karamjot" userId="92988c83c993e5d4" providerId="LiveId" clId="{AA00600B-03CF-4A2D-9481-24444CE1A7EF}" dt="2020-11-07T02:50:32.289" v="204" actId="26606"/>
        <pc:sldMkLst>
          <pc:docMk/>
          <pc:sldMk cId="1704555085" sldId="289"/>
        </pc:sldMkLst>
        <pc:spChg chg="mod">
          <ac:chgData name="karamjot" userId="92988c83c993e5d4" providerId="LiveId" clId="{AA00600B-03CF-4A2D-9481-24444CE1A7EF}" dt="2020-11-07T02:50:32.289" v="204" actId="26606"/>
          <ac:spMkLst>
            <pc:docMk/>
            <pc:sldMk cId="1704555085" sldId="289"/>
            <ac:spMk id="2" creationId="{A0FFB937-A38B-4280-A21D-0E8FD0641BB3}"/>
          </ac:spMkLst>
        </pc:spChg>
        <pc:spChg chg="mod">
          <ac:chgData name="karamjot" userId="92988c83c993e5d4" providerId="LiveId" clId="{AA00600B-03CF-4A2D-9481-24444CE1A7EF}" dt="2020-11-07T02:50:32.289" v="204" actId="26606"/>
          <ac:spMkLst>
            <pc:docMk/>
            <pc:sldMk cId="1704555085" sldId="289"/>
            <ac:spMk id="3" creationId="{9A2FBC4A-529F-49B1-B890-6F315CD494CB}"/>
          </ac:spMkLst>
        </pc:spChg>
        <pc:spChg chg="add">
          <ac:chgData name="karamjot" userId="92988c83c993e5d4" providerId="LiveId" clId="{AA00600B-03CF-4A2D-9481-24444CE1A7EF}" dt="2020-11-07T02:50:32.289" v="204" actId="26606"/>
          <ac:spMkLst>
            <pc:docMk/>
            <pc:sldMk cId="1704555085" sldId="289"/>
            <ac:spMk id="8" creationId="{3741B58E-3B65-4A01-A276-975AB2CF8A08}"/>
          </ac:spMkLst>
        </pc:spChg>
        <pc:spChg chg="add">
          <ac:chgData name="karamjot" userId="92988c83c993e5d4" providerId="LiveId" clId="{AA00600B-03CF-4A2D-9481-24444CE1A7EF}" dt="2020-11-07T02:50:32.289" v="204" actId="26606"/>
          <ac:spMkLst>
            <pc:docMk/>
            <pc:sldMk cId="1704555085" sldId="289"/>
            <ac:spMk id="10" creationId="{7AAC67C3-831B-4AB1-A259-DFB839CAFAFC}"/>
          </ac:spMkLst>
        </pc:spChg>
        <pc:spChg chg="add">
          <ac:chgData name="karamjot" userId="92988c83c993e5d4" providerId="LiveId" clId="{AA00600B-03CF-4A2D-9481-24444CE1A7EF}" dt="2020-11-07T02:50:32.289" v="204" actId="26606"/>
          <ac:spMkLst>
            <pc:docMk/>
            <pc:sldMk cId="1704555085" sldId="289"/>
            <ac:spMk id="12" creationId="{FCAEED9E-BB91-43A0-911B-1ACD8803E3CE}"/>
          </ac:spMkLst>
        </pc:spChg>
      </pc:sldChg>
      <pc:sldChg chg="addSp modSp new mod setBg">
        <pc:chgData name="karamjot" userId="92988c83c993e5d4" providerId="LiveId" clId="{AA00600B-03CF-4A2D-9481-24444CE1A7EF}" dt="2020-11-07T03:02:40.293" v="1022" actId="14100"/>
        <pc:sldMkLst>
          <pc:docMk/>
          <pc:sldMk cId="3787146384" sldId="290"/>
        </pc:sldMkLst>
        <pc:spChg chg="mod">
          <ac:chgData name="karamjot" userId="92988c83c993e5d4" providerId="LiveId" clId="{AA00600B-03CF-4A2D-9481-24444CE1A7EF}" dt="2020-11-07T03:02:08.689" v="1014" actId="26606"/>
          <ac:spMkLst>
            <pc:docMk/>
            <pc:sldMk cId="3787146384" sldId="290"/>
            <ac:spMk id="2" creationId="{9FEC077B-1B61-4C10-A712-5F2B4DC19522}"/>
          </ac:spMkLst>
        </pc:spChg>
        <pc:spChg chg="mod">
          <ac:chgData name="karamjot" userId="92988c83c993e5d4" providerId="LiveId" clId="{AA00600B-03CF-4A2D-9481-24444CE1A7EF}" dt="2020-11-07T03:02:40.293" v="1022" actId="14100"/>
          <ac:spMkLst>
            <pc:docMk/>
            <pc:sldMk cId="3787146384" sldId="290"/>
            <ac:spMk id="3" creationId="{517A8A9F-66A1-42DF-87CE-C06257BDA942}"/>
          </ac:spMkLst>
        </pc:spChg>
        <pc:spChg chg="add">
          <ac:chgData name="karamjot" userId="92988c83c993e5d4" providerId="LiveId" clId="{AA00600B-03CF-4A2D-9481-24444CE1A7EF}" dt="2020-11-07T03:02:08.689" v="1014" actId="26606"/>
          <ac:spMkLst>
            <pc:docMk/>
            <pc:sldMk cId="3787146384" sldId="290"/>
            <ac:spMk id="8" creationId="{3558DB37-9FEE-48A2-8578-ED0401573943}"/>
          </ac:spMkLst>
        </pc:spChg>
        <pc:spChg chg="add">
          <ac:chgData name="karamjot" userId="92988c83c993e5d4" providerId="LiveId" clId="{AA00600B-03CF-4A2D-9481-24444CE1A7EF}" dt="2020-11-07T03:02:08.689" v="1014" actId="26606"/>
          <ac:spMkLst>
            <pc:docMk/>
            <pc:sldMk cId="3787146384" sldId="290"/>
            <ac:spMk id="10" creationId="{5F7FCCA6-00E2-4F74-A105-0D769872F243}"/>
          </ac:spMkLst>
        </pc:spChg>
        <pc:spChg chg="add">
          <ac:chgData name="karamjot" userId="92988c83c993e5d4" providerId="LiveId" clId="{AA00600B-03CF-4A2D-9481-24444CE1A7EF}" dt="2020-11-07T03:02:08.689" v="1014" actId="26606"/>
          <ac:spMkLst>
            <pc:docMk/>
            <pc:sldMk cId="3787146384" sldId="290"/>
            <ac:spMk id="12" creationId="{359CEC61-F44B-43B3-B40F-AE38C5AF1D5F}"/>
          </ac:spMkLst>
        </pc:spChg>
      </pc:sldChg>
      <pc:sldChg chg="modSp new del mod">
        <pc:chgData name="karamjot" userId="92988c83c993e5d4" providerId="LiveId" clId="{AA00600B-03CF-4A2D-9481-24444CE1A7EF}" dt="2020-11-07T02:54:02.193" v="333" actId="2696"/>
        <pc:sldMkLst>
          <pc:docMk/>
          <pc:sldMk cId="334823390" sldId="291"/>
        </pc:sldMkLst>
        <pc:spChg chg="mod">
          <ac:chgData name="karamjot" userId="92988c83c993e5d4" providerId="LiveId" clId="{AA00600B-03CF-4A2D-9481-24444CE1A7EF}" dt="2020-11-07T02:51:41.360" v="247" actId="20577"/>
          <ac:spMkLst>
            <pc:docMk/>
            <pc:sldMk cId="334823390" sldId="291"/>
            <ac:spMk id="2" creationId="{42EAF154-AB63-4A01-B6E1-C3C974C73C21}"/>
          </ac:spMkLst>
        </pc:spChg>
      </pc:sldChg>
      <pc:sldChg chg="modSp new del mod ord">
        <pc:chgData name="karamjot" userId="92988c83c993e5d4" providerId="LiveId" clId="{AA00600B-03CF-4A2D-9481-24444CE1A7EF}" dt="2020-11-07T02:54:20.568" v="353" actId="2696"/>
        <pc:sldMkLst>
          <pc:docMk/>
          <pc:sldMk cId="2955709409" sldId="292"/>
        </pc:sldMkLst>
        <pc:spChg chg="mod">
          <ac:chgData name="karamjot" userId="92988c83c993e5d4" providerId="LiveId" clId="{AA00600B-03CF-4A2D-9481-24444CE1A7EF}" dt="2020-11-07T02:52:13.322" v="254" actId="20577"/>
          <ac:spMkLst>
            <pc:docMk/>
            <pc:sldMk cId="2955709409" sldId="292"/>
            <ac:spMk id="2" creationId="{C65FA2FD-A91D-4240-B917-92F03A5B0AB7}"/>
          </ac:spMkLst>
        </pc:spChg>
      </pc:sldChg>
      <pc:sldChg chg="addSp modSp new mod ord setBg setClrOvrMap">
        <pc:chgData name="karamjot" userId="92988c83c993e5d4" providerId="LiveId" clId="{AA00600B-03CF-4A2D-9481-24444CE1A7EF}" dt="2020-11-09T19:48:52.659" v="4099"/>
        <pc:sldMkLst>
          <pc:docMk/>
          <pc:sldMk cId="2602546968" sldId="293"/>
        </pc:sldMkLst>
        <pc:spChg chg="mod ord">
          <ac:chgData name="karamjot" userId="92988c83c993e5d4" providerId="LiveId" clId="{AA00600B-03CF-4A2D-9481-24444CE1A7EF}" dt="2020-11-07T03:11:03.626" v="1041" actId="26606"/>
          <ac:spMkLst>
            <pc:docMk/>
            <pc:sldMk cId="2602546968" sldId="293"/>
            <ac:spMk id="2" creationId="{17A456EA-2299-4318-A97E-0970F42E022A}"/>
          </ac:spMkLst>
        </pc:spChg>
        <pc:spChg chg="add">
          <ac:chgData name="karamjot" userId="92988c83c993e5d4" providerId="LiveId" clId="{AA00600B-03CF-4A2D-9481-24444CE1A7EF}" dt="2020-11-07T03:11:03.626" v="1041" actId="26606"/>
          <ac:spMkLst>
            <pc:docMk/>
            <pc:sldMk cId="2602546968" sldId="293"/>
            <ac:spMk id="9" creationId="{39E3965E-AC41-4711-9D10-E25ABB132D86}"/>
          </ac:spMkLst>
        </pc:spChg>
        <pc:spChg chg="add">
          <ac:chgData name="karamjot" userId="92988c83c993e5d4" providerId="LiveId" clId="{AA00600B-03CF-4A2D-9481-24444CE1A7EF}" dt="2020-11-07T03:11:03.626" v="1041" actId="26606"/>
          <ac:spMkLst>
            <pc:docMk/>
            <pc:sldMk cId="2602546968" sldId="293"/>
            <ac:spMk id="13" creationId="{0B4FB531-34DA-4777-9BD5-5B885DC38198}"/>
          </ac:spMkLst>
        </pc:spChg>
        <pc:picChg chg="add mod">
          <ac:chgData name="karamjot" userId="92988c83c993e5d4" providerId="LiveId" clId="{AA00600B-03CF-4A2D-9481-24444CE1A7EF}" dt="2020-11-07T03:11:03.626" v="1041" actId="26606"/>
          <ac:picMkLst>
            <pc:docMk/>
            <pc:sldMk cId="2602546968" sldId="293"/>
            <ac:picMk id="4" creationId="{97F59A41-17DE-4C78-804E-842DCE2A47AE}"/>
          </ac:picMkLst>
        </pc:picChg>
        <pc:cxnChg chg="add">
          <ac:chgData name="karamjot" userId="92988c83c993e5d4" providerId="LiveId" clId="{AA00600B-03CF-4A2D-9481-24444CE1A7EF}" dt="2020-11-07T03:11:03.626" v="1041" actId="26606"/>
          <ac:cxnSpMkLst>
            <pc:docMk/>
            <pc:sldMk cId="2602546968" sldId="293"/>
            <ac:cxnSpMk id="11" creationId="{1F5DC8C3-BA5F-4EED-BB9A-A14272BD82A1}"/>
          </ac:cxnSpMkLst>
        </pc:cxnChg>
        <pc:cxnChg chg="add">
          <ac:chgData name="karamjot" userId="92988c83c993e5d4" providerId="LiveId" clId="{AA00600B-03CF-4A2D-9481-24444CE1A7EF}" dt="2020-11-07T03:11:03.626" v="1041" actId="26606"/>
          <ac:cxnSpMkLst>
            <pc:docMk/>
            <pc:sldMk cId="2602546968" sldId="293"/>
            <ac:cxnSpMk id="15" creationId="{D5B557D3-D7B4-404B-84A1-9BD182BE5B06}"/>
          </ac:cxnSpMkLst>
        </pc:cxnChg>
      </pc:sldChg>
      <pc:sldChg chg="addSp modSp new del mod">
        <pc:chgData name="karamjot" userId="92988c83c993e5d4" providerId="LiveId" clId="{AA00600B-03CF-4A2D-9481-24444CE1A7EF}" dt="2020-11-07T04:16:13.645" v="1047" actId="2696"/>
        <pc:sldMkLst>
          <pc:docMk/>
          <pc:sldMk cId="3890338693" sldId="294"/>
        </pc:sldMkLst>
        <pc:spChg chg="mod">
          <ac:chgData name="karamjot" userId="92988c83c993e5d4" providerId="LiveId" clId="{AA00600B-03CF-4A2D-9481-24444CE1A7EF}" dt="2020-11-07T02:53:29.265" v="312" actId="20577"/>
          <ac:spMkLst>
            <pc:docMk/>
            <pc:sldMk cId="3890338693" sldId="294"/>
            <ac:spMk id="2" creationId="{DFFF53B3-068B-4CAF-9333-CC3CD00EAE9F}"/>
          </ac:spMkLst>
        </pc:spChg>
        <pc:picChg chg="add mod">
          <ac:chgData name="karamjot" userId="92988c83c993e5d4" providerId="LiveId" clId="{AA00600B-03CF-4A2D-9481-24444CE1A7EF}" dt="2020-11-07T04:15:24.659" v="1043" actId="14100"/>
          <ac:picMkLst>
            <pc:docMk/>
            <pc:sldMk cId="3890338693" sldId="294"/>
            <ac:picMk id="3" creationId="{65059E48-F231-4388-B8FC-0FB318D89734}"/>
          </ac:picMkLst>
        </pc:picChg>
      </pc:sldChg>
      <pc:sldChg chg="addSp modSp new mod setBg setClrOvrMap">
        <pc:chgData name="karamjot" userId="92988c83c993e5d4" providerId="LiveId" clId="{AA00600B-03CF-4A2D-9481-24444CE1A7EF}" dt="2020-11-09T20:25:20.357" v="4695" actId="20577"/>
        <pc:sldMkLst>
          <pc:docMk/>
          <pc:sldMk cId="412210594" sldId="295"/>
        </pc:sldMkLst>
        <pc:spChg chg="mod">
          <ac:chgData name="karamjot" userId="92988c83c993e5d4" providerId="LiveId" clId="{AA00600B-03CF-4A2D-9481-24444CE1A7EF}" dt="2020-11-09T19:45:56.857" v="4063" actId="26606"/>
          <ac:spMkLst>
            <pc:docMk/>
            <pc:sldMk cId="412210594" sldId="295"/>
            <ac:spMk id="2" creationId="{E5F59B52-6172-47E8-AB18-24DA07414863}"/>
          </ac:spMkLst>
        </pc:spChg>
        <pc:spChg chg="add mod">
          <ac:chgData name="karamjot" userId="92988c83c993e5d4" providerId="LiveId" clId="{AA00600B-03CF-4A2D-9481-24444CE1A7EF}" dt="2020-11-09T20:25:20.357" v="4695" actId="20577"/>
          <ac:spMkLst>
            <pc:docMk/>
            <pc:sldMk cId="412210594" sldId="295"/>
            <ac:spMk id="3" creationId="{FAC5822F-44FC-4C50-BD6E-F1D429C5E72A}"/>
          </ac:spMkLst>
        </pc:spChg>
        <pc:spChg chg="add">
          <ac:chgData name="karamjot" userId="92988c83c993e5d4" providerId="LiveId" clId="{AA00600B-03CF-4A2D-9481-24444CE1A7EF}" dt="2020-11-09T19:45:56.857" v="4063" actId="26606"/>
          <ac:spMkLst>
            <pc:docMk/>
            <pc:sldMk cId="412210594" sldId="295"/>
            <ac:spMk id="8" creationId="{416A0E3C-60E6-4F39-BC55-5F7C224E1F7C}"/>
          </ac:spMkLst>
        </pc:spChg>
        <pc:spChg chg="add">
          <ac:chgData name="karamjot" userId="92988c83c993e5d4" providerId="LiveId" clId="{AA00600B-03CF-4A2D-9481-24444CE1A7EF}" dt="2020-11-09T19:45:56.857" v="4063" actId="26606"/>
          <ac:spMkLst>
            <pc:docMk/>
            <pc:sldMk cId="412210594" sldId="295"/>
            <ac:spMk id="12" creationId="{C8DD82D3-D002-45B0-B16A-82B3DA4EFDDB}"/>
          </ac:spMkLst>
        </pc:spChg>
        <pc:cxnChg chg="add">
          <ac:chgData name="karamjot" userId="92988c83c993e5d4" providerId="LiveId" clId="{AA00600B-03CF-4A2D-9481-24444CE1A7EF}" dt="2020-11-09T19:45:56.857" v="4063" actId="26606"/>
          <ac:cxnSpMkLst>
            <pc:docMk/>
            <pc:sldMk cId="412210594" sldId="295"/>
            <ac:cxnSpMk id="10" creationId="{C5025DAC-8B93-4160-B017-3A274A5828C0}"/>
          </ac:cxnSpMkLst>
        </pc:cxnChg>
        <pc:cxnChg chg="add">
          <ac:chgData name="karamjot" userId="92988c83c993e5d4" providerId="LiveId" clId="{AA00600B-03CF-4A2D-9481-24444CE1A7EF}" dt="2020-11-09T19:45:56.857" v="4063" actId="26606"/>
          <ac:cxnSpMkLst>
            <pc:docMk/>
            <pc:sldMk cId="412210594" sldId="295"/>
            <ac:cxnSpMk id="14" creationId="{9F09C252-16FE-4557-AD6D-BB5CA773496C}"/>
          </ac:cxnSpMkLst>
        </pc:cxnChg>
      </pc:sldChg>
      <pc:sldChg chg="addSp modSp new mod setBg">
        <pc:chgData name="karamjot" userId="92988c83c993e5d4" providerId="LiveId" clId="{AA00600B-03CF-4A2D-9481-24444CE1A7EF}" dt="2020-11-09T14:34:46.768" v="1666" actId="26606"/>
        <pc:sldMkLst>
          <pc:docMk/>
          <pc:sldMk cId="2657902788" sldId="296"/>
        </pc:sldMkLst>
        <pc:spChg chg="mod">
          <ac:chgData name="karamjot" userId="92988c83c993e5d4" providerId="LiveId" clId="{AA00600B-03CF-4A2D-9481-24444CE1A7EF}" dt="2020-11-09T14:34:46.768" v="1666" actId="26606"/>
          <ac:spMkLst>
            <pc:docMk/>
            <pc:sldMk cId="2657902788" sldId="296"/>
            <ac:spMk id="2" creationId="{74F87017-ECAB-48CF-8F0A-8537722C3B9D}"/>
          </ac:spMkLst>
        </pc:spChg>
        <pc:spChg chg="add mod">
          <ac:chgData name="karamjot" userId="92988c83c993e5d4" providerId="LiveId" clId="{AA00600B-03CF-4A2D-9481-24444CE1A7EF}" dt="2020-11-09T14:34:46.768" v="1666" actId="26606"/>
          <ac:spMkLst>
            <pc:docMk/>
            <pc:sldMk cId="2657902788" sldId="296"/>
            <ac:spMk id="3" creationId="{BC8473BE-41FE-4914-A48D-27192E45B22E}"/>
          </ac:spMkLst>
        </pc:spChg>
        <pc:spChg chg="add">
          <ac:chgData name="karamjot" userId="92988c83c993e5d4" providerId="LiveId" clId="{AA00600B-03CF-4A2D-9481-24444CE1A7EF}" dt="2020-11-09T14:34:46.768" v="1666" actId="26606"/>
          <ac:spMkLst>
            <pc:docMk/>
            <pc:sldMk cId="2657902788" sldId="296"/>
            <ac:spMk id="71" creationId="{416A0E3C-60E6-4F39-BC55-5F7C224E1F7C}"/>
          </ac:spMkLst>
        </pc:spChg>
        <pc:spChg chg="add">
          <ac:chgData name="karamjot" userId="92988c83c993e5d4" providerId="LiveId" clId="{AA00600B-03CF-4A2D-9481-24444CE1A7EF}" dt="2020-11-09T14:34:46.768" v="1666" actId="26606"/>
          <ac:spMkLst>
            <pc:docMk/>
            <pc:sldMk cId="2657902788" sldId="296"/>
            <ac:spMk id="75" creationId="{67B74F2B-9534-4540-96B0-5C8E958B940F}"/>
          </ac:spMkLst>
        </pc:spChg>
        <pc:spChg chg="add">
          <ac:chgData name="karamjot" userId="92988c83c993e5d4" providerId="LiveId" clId="{AA00600B-03CF-4A2D-9481-24444CE1A7EF}" dt="2020-11-09T14:34:46.768" v="1666" actId="26606"/>
          <ac:spMkLst>
            <pc:docMk/>
            <pc:sldMk cId="2657902788" sldId="296"/>
            <ac:spMk id="79" creationId="{C1B60310-C5C3-46A0-A452-2A0B008434DA}"/>
          </ac:spMkLst>
        </pc:spChg>
        <pc:picChg chg="add mod">
          <ac:chgData name="karamjot" userId="92988c83c993e5d4" providerId="LiveId" clId="{AA00600B-03CF-4A2D-9481-24444CE1A7EF}" dt="2020-11-09T14:34:46.768" v="1666" actId="26606"/>
          <ac:picMkLst>
            <pc:docMk/>
            <pc:sldMk cId="2657902788" sldId="296"/>
            <ac:picMk id="1026" creationId="{9FF35C96-D512-427D-8F74-6F68F963C1A2}"/>
          </ac:picMkLst>
        </pc:picChg>
        <pc:cxnChg chg="add">
          <ac:chgData name="karamjot" userId="92988c83c993e5d4" providerId="LiveId" clId="{AA00600B-03CF-4A2D-9481-24444CE1A7EF}" dt="2020-11-09T14:34:46.768" v="1666" actId="26606"/>
          <ac:cxnSpMkLst>
            <pc:docMk/>
            <pc:sldMk cId="2657902788" sldId="296"/>
            <ac:cxnSpMk id="73" creationId="{C5025DAC-8B93-4160-B017-3A274A5828C0}"/>
          </ac:cxnSpMkLst>
        </pc:cxnChg>
        <pc:cxnChg chg="add">
          <ac:chgData name="karamjot" userId="92988c83c993e5d4" providerId="LiveId" clId="{AA00600B-03CF-4A2D-9481-24444CE1A7EF}" dt="2020-11-09T14:34:46.768" v="1666" actId="26606"/>
          <ac:cxnSpMkLst>
            <pc:docMk/>
            <pc:sldMk cId="2657902788" sldId="296"/>
            <ac:cxnSpMk id="77" creationId="{33BECB2B-2CFA-412C-880F-C4B60974936F}"/>
          </ac:cxnSpMkLst>
        </pc:cxnChg>
      </pc:sldChg>
      <pc:sldChg chg="addSp modSp new mod ord setBg setClrOvrMap">
        <pc:chgData name="karamjot" userId="92988c83c993e5d4" providerId="LiveId" clId="{AA00600B-03CF-4A2D-9481-24444CE1A7EF}" dt="2020-11-09T19:02:19.782" v="3237" actId="122"/>
        <pc:sldMkLst>
          <pc:docMk/>
          <pc:sldMk cId="3981180309" sldId="297"/>
        </pc:sldMkLst>
        <pc:spChg chg="mod">
          <ac:chgData name="karamjot" userId="92988c83c993e5d4" providerId="LiveId" clId="{AA00600B-03CF-4A2D-9481-24444CE1A7EF}" dt="2020-11-09T19:02:19.782" v="3237" actId="122"/>
          <ac:spMkLst>
            <pc:docMk/>
            <pc:sldMk cId="3981180309" sldId="297"/>
            <ac:spMk id="2" creationId="{9259ED48-8344-4FA1-B908-37865FFAB0BC}"/>
          </ac:spMkLst>
        </pc:spChg>
        <pc:spChg chg="add mod">
          <ac:chgData name="karamjot" userId="92988c83c993e5d4" providerId="LiveId" clId="{AA00600B-03CF-4A2D-9481-24444CE1A7EF}" dt="2020-11-09T19:02:14.214" v="3236" actId="5793"/>
          <ac:spMkLst>
            <pc:docMk/>
            <pc:sldMk cId="3981180309" sldId="297"/>
            <ac:spMk id="3" creationId="{3158E0BA-A7B0-47CB-A9FD-C8E0569053A5}"/>
          </ac:spMkLst>
        </pc:spChg>
        <pc:spChg chg="add">
          <ac:chgData name="karamjot" userId="92988c83c993e5d4" providerId="LiveId" clId="{AA00600B-03CF-4A2D-9481-24444CE1A7EF}" dt="2020-11-09T19:02:06.648" v="3232" actId="26606"/>
          <ac:spMkLst>
            <pc:docMk/>
            <pc:sldMk cId="3981180309" sldId="297"/>
            <ac:spMk id="71" creationId="{416A0E3C-60E6-4F39-BC55-5F7C224E1F7C}"/>
          </ac:spMkLst>
        </pc:spChg>
        <pc:spChg chg="add">
          <ac:chgData name="karamjot" userId="92988c83c993e5d4" providerId="LiveId" clId="{AA00600B-03CF-4A2D-9481-24444CE1A7EF}" dt="2020-11-09T19:02:06.648" v="3232" actId="26606"/>
          <ac:spMkLst>
            <pc:docMk/>
            <pc:sldMk cId="3981180309" sldId="297"/>
            <ac:spMk id="75" creationId="{E844E128-FF69-4E9F-8327-6B504B3C5AE1}"/>
          </ac:spMkLst>
        </pc:spChg>
        <pc:picChg chg="add mod">
          <ac:chgData name="karamjot" userId="92988c83c993e5d4" providerId="LiveId" clId="{AA00600B-03CF-4A2D-9481-24444CE1A7EF}" dt="2020-11-09T19:02:06.648" v="3232" actId="26606"/>
          <ac:picMkLst>
            <pc:docMk/>
            <pc:sldMk cId="3981180309" sldId="297"/>
            <ac:picMk id="5122" creationId="{77B5F950-9C9D-467D-B3C8-DEC56F29D19C}"/>
          </ac:picMkLst>
        </pc:picChg>
        <pc:cxnChg chg="add">
          <ac:chgData name="karamjot" userId="92988c83c993e5d4" providerId="LiveId" clId="{AA00600B-03CF-4A2D-9481-24444CE1A7EF}" dt="2020-11-09T19:02:06.648" v="3232" actId="26606"/>
          <ac:cxnSpMkLst>
            <pc:docMk/>
            <pc:sldMk cId="3981180309" sldId="297"/>
            <ac:cxnSpMk id="73" creationId="{C5025DAC-8B93-4160-B017-3A274A5828C0}"/>
          </ac:cxnSpMkLst>
        </pc:cxnChg>
        <pc:cxnChg chg="add">
          <ac:chgData name="karamjot" userId="92988c83c993e5d4" providerId="LiveId" clId="{AA00600B-03CF-4A2D-9481-24444CE1A7EF}" dt="2020-11-09T19:02:06.648" v="3232" actId="26606"/>
          <ac:cxnSpMkLst>
            <pc:docMk/>
            <pc:sldMk cId="3981180309" sldId="297"/>
            <ac:cxnSpMk id="77" creationId="{055CEADF-09EA-423C-8C45-F94AF44D5AF0}"/>
          </ac:cxnSpMkLst>
        </pc:cxnChg>
      </pc:sldChg>
      <pc:sldChg chg="modSp new del mod">
        <pc:chgData name="karamjot" userId="92988c83c993e5d4" providerId="LiveId" clId="{AA00600B-03CF-4A2D-9481-24444CE1A7EF}" dt="2020-11-09T20:20:30.301" v="4675" actId="47"/>
        <pc:sldMkLst>
          <pc:docMk/>
          <pc:sldMk cId="1203058827" sldId="298"/>
        </pc:sldMkLst>
        <pc:spChg chg="mod">
          <ac:chgData name="karamjot" userId="92988c83c993e5d4" providerId="LiveId" clId="{AA00600B-03CF-4A2D-9481-24444CE1A7EF}" dt="2020-11-07T02:55:03.720" v="390" actId="20577"/>
          <ac:spMkLst>
            <pc:docMk/>
            <pc:sldMk cId="1203058827" sldId="298"/>
            <ac:spMk id="2" creationId="{716F8DA7-C015-45C6-BE60-621A490E916E}"/>
          </ac:spMkLst>
        </pc:spChg>
      </pc:sldChg>
      <pc:sldChg chg="modSp new del mod">
        <pc:chgData name="karamjot" userId="92988c83c993e5d4" providerId="LiveId" clId="{AA00600B-03CF-4A2D-9481-24444CE1A7EF}" dt="2020-11-09T20:20:04.364" v="4674" actId="47"/>
        <pc:sldMkLst>
          <pc:docMk/>
          <pc:sldMk cId="2465522111" sldId="299"/>
        </pc:sldMkLst>
        <pc:spChg chg="mod">
          <ac:chgData name="karamjot" userId="92988c83c993e5d4" providerId="LiveId" clId="{AA00600B-03CF-4A2D-9481-24444CE1A7EF}" dt="2020-11-07T02:55:55.901" v="398" actId="20577"/>
          <ac:spMkLst>
            <pc:docMk/>
            <pc:sldMk cId="2465522111" sldId="299"/>
            <ac:spMk id="2" creationId="{5F1461F1-0B28-47F9-9DCC-E991DF1EF8E0}"/>
          </ac:spMkLst>
        </pc:spChg>
      </pc:sldChg>
      <pc:sldChg chg="addSp modSp new mod setBg">
        <pc:chgData name="karamjot" userId="92988c83c993e5d4" providerId="LiveId" clId="{AA00600B-03CF-4A2D-9481-24444CE1A7EF}" dt="2020-11-09T21:23:19.259" v="6586" actId="122"/>
        <pc:sldMkLst>
          <pc:docMk/>
          <pc:sldMk cId="2553798967" sldId="300"/>
        </pc:sldMkLst>
        <pc:spChg chg="mod">
          <ac:chgData name="karamjot" userId="92988c83c993e5d4" providerId="LiveId" clId="{AA00600B-03CF-4A2D-9481-24444CE1A7EF}" dt="2020-11-09T21:23:19.259" v="6586" actId="122"/>
          <ac:spMkLst>
            <pc:docMk/>
            <pc:sldMk cId="2553798967" sldId="300"/>
            <ac:spMk id="2" creationId="{10BCA383-73B8-4A10-8568-B439A6F0B11A}"/>
          </ac:spMkLst>
        </pc:spChg>
        <pc:spChg chg="mod">
          <ac:chgData name="karamjot" userId="92988c83c993e5d4" providerId="LiveId" clId="{AA00600B-03CF-4A2D-9481-24444CE1A7EF}" dt="2020-11-09T21:23:13.777" v="6585" actId="26606"/>
          <ac:spMkLst>
            <pc:docMk/>
            <pc:sldMk cId="2553798967" sldId="300"/>
            <ac:spMk id="3" creationId="{54A58195-FFA2-402A-B5D7-15BCC8623F85}"/>
          </ac:spMkLst>
        </pc:spChg>
        <pc:spChg chg="add">
          <ac:chgData name="karamjot" userId="92988c83c993e5d4" providerId="LiveId" clId="{AA00600B-03CF-4A2D-9481-24444CE1A7EF}" dt="2020-11-09T21:23:13.777" v="6585" actId="26606"/>
          <ac:spMkLst>
            <pc:docMk/>
            <pc:sldMk cId="2553798967" sldId="300"/>
            <ac:spMk id="8" creationId="{3558DB37-9FEE-48A2-8578-ED0401573943}"/>
          </ac:spMkLst>
        </pc:spChg>
        <pc:spChg chg="add">
          <ac:chgData name="karamjot" userId="92988c83c993e5d4" providerId="LiveId" clId="{AA00600B-03CF-4A2D-9481-24444CE1A7EF}" dt="2020-11-09T21:23:13.777" v="6585" actId="26606"/>
          <ac:spMkLst>
            <pc:docMk/>
            <pc:sldMk cId="2553798967" sldId="300"/>
            <ac:spMk id="10" creationId="{5F7FCCA6-00E2-4F74-A105-0D769872F243}"/>
          </ac:spMkLst>
        </pc:spChg>
        <pc:spChg chg="add">
          <ac:chgData name="karamjot" userId="92988c83c993e5d4" providerId="LiveId" clId="{AA00600B-03CF-4A2D-9481-24444CE1A7EF}" dt="2020-11-09T21:23:13.777" v="6585" actId="26606"/>
          <ac:spMkLst>
            <pc:docMk/>
            <pc:sldMk cId="2553798967" sldId="300"/>
            <ac:spMk id="12" creationId="{9B834327-03F1-4931-8261-971373A5A694}"/>
          </ac:spMkLst>
        </pc:spChg>
      </pc:sldChg>
      <pc:sldChg chg="addSp delSp modSp new mod">
        <pc:chgData name="karamjot" userId="92988c83c993e5d4" providerId="LiveId" clId="{AA00600B-03CF-4A2D-9481-24444CE1A7EF}" dt="2020-11-09T22:00:58.011" v="8073" actId="122"/>
        <pc:sldMkLst>
          <pc:docMk/>
          <pc:sldMk cId="1068725776" sldId="301"/>
        </pc:sldMkLst>
        <pc:spChg chg="mod">
          <ac:chgData name="karamjot" userId="92988c83c993e5d4" providerId="LiveId" clId="{AA00600B-03CF-4A2D-9481-24444CE1A7EF}" dt="2020-11-09T22:00:58.011" v="8073" actId="122"/>
          <ac:spMkLst>
            <pc:docMk/>
            <pc:sldMk cId="1068725776" sldId="301"/>
            <ac:spMk id="2" creationId="{88FE1AFC-5BB6-4C55-9EF0-2AE97F947A43}"/>
          </ac:spMkLst>
        </pc:spChg>
        <pc:spChg chg="del mod">
          <ac:chgData name="karamjot" userId="92988c83c993e5d4" providerId="LiveId" clId="{AA00600B-03CF-4A2D-9481-24444CE1A7EF}" dt="2020-11-09T21:49:29.739" v="6590"/>
          <ac:spMkLst>
            <pc:docMk/>
            <pc:sldMk cId="1068725776" sldId="301"/>
            <ac:spMk id="3" creationId="{3F955125-3325-4280-B635-2D595C20A88D}"/>
          </ac:spMkLst>
        </pc:spChg>
        <pc:spChg chg="add mod">
          <ac:chgData name="karamjot" userId="92988c83c993e5d4" providerId="LiveId" clId="{AA00600B-03CF-4A2D-9481-24444CE1A7EF}" dt="2020-11-09T22:00:52.982" v="8072" actId="20577"/>
          <ac:spMkLst>
            <pc:docMk/>
            <pc:sldMk cId="1068725776" sldId="301"/>
            <ac:spMk id="4" creationId="{89C0C54B-1AC0-4A31-9314-6F954B19E6F5}"/>
          </ac:spMkLst>
        </pc:spChg>
      </pc:sldChg>
      <pc:sldChg chg="addSp modSp new mod setBg">
        <pc:chgData name="karamjot" userId="92988c83c993e5d4" providerId="LiveId" clId="{AA00600B-03CF-4A2D-9481-24444CE1A7EF}" dt="2020-11-07T03:04:44.611" v="1034" actId="26606"/>
        <pc:sldMkLst>
          <pc:docMk/>
          <pc:sldMk cId="423650472" sldId="302"/>
        </pc:sldMkLst>
        <pc:spChg chg="mod">
          <ac:chgData name="karamjot" userId="92988c83c993e5d4" providerId="LiveId" clId="{AA00600B-03CF-4A2D-9481-24444CE1A7EF}" dt="2020-11-07T03:04:44.611" v="1034" actId="26606"/>
          <ac:spMkLst>
            <pc:docMk/>
            <pc:sldMk cId="423650472" sldId="302"/>
            <ac:spMk id="2" creationId="{10E56CD0-E0ED-4766-B893-3C53828CC2D7}"/>
          </ac:spMkLst>
        </pc:spChg>
        <pc:spChg chg="add">
          <ac:chgData name="karamjot" userId="92988c83c993e5d4" providerId="LiveId" clId="{AA00600B-03CF-4A2D-9481-24444CE1A7EF}" dt="2020-11-07T03:04:44.611" v="1034" actId="26606"/>
          <ac:spMkLst>
            <pc:docMk/>
            <pc:sldMk cId="423650472" sldId="302"/>
            <ac:spMk id="9" creationId="{39E3965E-AC41-4711-9D10-E25ABB132D86}"/>
          </ac:spMkLst>
        </pc:spChg>
        <pc:spChg chg="add">
          <ac:chgData name="karamjot" userId="92988c83c993e5d4" providerId="LiveId" clId="{AA00600B-03CF-4A2D-9481-24444CE1A7EF}" dt="2020-11-07T03:04:44.611" v="1034" actId="26606"/>
          <ac:spMkLst>
            <pc:docMk/>
            <pc:sldMk cId="423650472" sldId="302"/>
            <ac:spMk id="13" creationId="{4C869C3B-5565-4AAC-86A8-9EB0AB1C653E}"/>
          </ac:spMkLst>
        </pc:spChg>
        <pc:spChg chg="add">
          <ac:chgData name="karamjot" userId="92988c83c993e5d4" providerId="LiveId" clId="{AA00600B-03CF-4A2D-9481-24444CE1A7EF}" dt="2020-11-07T03:04:44.611" v="1034" actId="26606"/>
          <ac:spMkLst>
            <pc:docMk/>
            <pc:sldMk cId="423650472" sldId="302"/>
            <ac:spMk id="17" creationId="{9995470A-422C-4D09-B47E-C2E326495B72}"/>
          </ac:spMkLst>
        </pc:spChg>
        <pc:picChg chg="add">
          <ac:chgData name="karamjot" userId="92988c83c993e5d4" providerId="LiveId" clId="{AA00600B-03CF-4A2D-9481-24444CE1A7EF}" dt="2020-11-07T03:04:44.611" v="1034" actId="26606"/>
          <ac:picMkLst>
            <pc:docMk/>
            <pc:sldMk cId="423650472" sldId="302"/>
            <ac:picMk id="6" creationId="{33DF1978-9E23-422A-AE1E-213D3B1A0794}"/>
          </ac:picMkLst>
        </pc:picChg>
        <pc:cxnChg chg="add">
          <ac:chgData name="karamjot" userId="92988c83c993e5d4" providerId="LiveId" clId="{AA00600B-03CF-4A2D-9481-24444CE1A7EF}" dt="2020-11-07T03:04:44.611" v="1034" actId="26606"/>
          <ac:cxnSpMkLst>
            <pc:docMk/>
            <pc:sldMk cId="423650472" sldId="302"/>
            <ac:cxnSpMk id="11" creationId="{1F5DC8C3-BA5F-4EED-BB9A-A14272BD82A1}"/>
          </ac:cxnSpMkLst>
        </pc:cxnChg>
        <pc:cxnChg chg="add">
          <ac:chgData name="karamjot" userId="92988c83c993e5d4" providerId="LiveId" clId="{AA00600B-03CF-4A2D-9481-24444CE1A7EF}" dt="2020-11-07T03:04:44.611" v="1034" actId="26606"/>
          <ac:cxnSpMkLst>
            <pc:docMk/>
            <pc:sldMk cId="423650472" sldId="302"/>
            <ac:cxnSpMk id="15" creationId="{F41136EC-EC34-4D08-B5AB-8CE5870B1C74}"/>
          </ac:cxnSpMkLst>
        </pc:cxnChg>
      </pc:sldChg>
      <pc:sldChg chg="addSp modSp new mod setBg setClrOvrMap">
        <pc:chgData name="karamjot" userId="92988c83c993e5d4" providerId="LiveId" clId="{AA00600B-03CF-4A2D-9481-24444CE1A7EF}" dt="2020-11-07T04:23:30.300" v="1504" actId="1076"/>
        <pc:sldMkLst>
          <pc:docMk/>
          <pc:sldMk cId="1961941758" sldId="303"/>
        </pc:sldMkLst>
        <pc:spChg chg="add mod">
          <ac:chgData name="karamjot" userId="92988c83c993e5d4" providerId="LiveId" clId="{AA00600B-03CF-4A2D-9481-24444CE1A7EF}" dt="2020-11-07T04:23:30.300" v="1504" actId="1076"/>
          <ac:spMkLst>
            <pc:docMk/>
            <pc:sldMk cId="1961941758" sldId="303"/>
            <ac:spMk id="4" creationId="{4B04C4A6-76A3-44C2-B910-55EA3B90000E}"/>
          </ac:spMkLst>
        </pc:spChg>
        <pc:spChg chg="add mod">
          <ac:chgData name="karamjot" userId="92988c83c993e5d4" providerId="LiveId" clId="{AA00600B-03CF-4A2D-9481-24444CE1A7EF}" dt="2020-11-07T04:22:28.135" v="1431" actId="1076"/>
          <ac:spMkLst>
            <pc:docMk/>
            <pc:sldMk cId="1961941758" sldId="303"/>
            <ac:spMk id="5" creationId="{B2646558-EFC1-4FAC-9ADB-969D8909B95D}"/>
          </ac:spMkLst>
        </pc:spChg>
        <pc:spChg chg="add">
          <ac:chgData name="karamjot" userId="92988c83c993e5d4" providerId="LiveId" clId="{AA00600B-03CF-4A2D-9481-24444CE1A7EF}" dt="2020-11-07T04:16:28.566" v="1048" actId="26606"/>
          <ac:spMkLst>
            <pc:docMk/>
            <pc:sldMk cId="1961941758" sldId="303"/>
            <ac:spMk id="8" creationId="{652BD35A-BC99-4831-A358-06E2CEB96697}"/>
          </ac:spMkLst>
        </pc:spChg>
        <pc:spChg chg="add">
          <ac:chgData name="karamjot" userId="92988c83c993e5d4" providerId="LiveId" clId="{AA00600B-03CF-4A2D-9481-24444CE1A7EF}" dt="2020-11-07T04:16:28.566" v="1048" actId="26606"/>
          <ac:spMkLst>
            <pc:docMk/>
            <pc:sldMk cId="1961941758" sldId="303"/>
            <ac:spMk id="10" creationId="{B76E24C1-2968-40DC-A36E-F6B85F0F0752}"/>
          </ac:spMkLst>
        </pc:spChg>
        <pc:picChg chg="add mod">
          <ac:chgData name="karamjot" userId="92988c83c993e5d4" providerId="LiveId" clId="{AA00600B-03CF-4A2D-9481-24444CE1A7EF}" dt="2020-11-07T04:16:28.566" v="1048" actId="26606"/>
          <ac:picMkLst>
            <pc:docMk/>
            <pc:sldMk cId="1961941758" sldId="303"/>
            <ac:picMk id="3" creationId="{98A2B598-C147-4320-93D0-6D9F7A1E387F}"/>
          </ac:picMkLst>
        </pc:picChg>
      </pc:sldChg>
      <pc:sldChg chg="addSp modSp new mod">
        <pc:chgData name="karamjot" userId="92988c83c993e5d4" providerId="LiveId" clId="{AA00600B-03CF-4A2D-9481-24444CE1A7EF}" dt="2020-11-09T17:49:12.498" v="2636" actId="14100"/>
        <pc:sldMkLst>
          <pc:docMk/>
          <pc:sldMk cId="4176077085" sldId="304"/>
        </pc:sldMkLst>
        <pc:spChg chg="mod">
          <ac:chgData name="karamjot" userId="92988c83c993e5d4" providerId="LiveId" clId="{AA00600B-03CF-4A2D-9481-24444CE1A7EF}" dt="2020-11-09T17:49:12.498" v="2636" actId="14100"/>
          <ac:spMkLst>
            <pc:docMk/>
            <pc:sldMk cId="4176077085" sldId="304"/>
            <ac:spMk id="2" creationId="{823CC3C1-A251-4654-9CAF-436357029815}"/>
          </ac:spMkLst>
        </pc:spChg>
        <pc:graphicFrameChg chg="add mod modGraphic">
          <ac:chgData name="karamjot" userId="92988c83c993e5d4" providerId="LiveId" clId="{AA00600B-03CF-4A2D-9481-24444CE1A7EF}" dt="2020-11-09T17:06:32.678" v="1927" actId="1076"/>
          <ac:graphicFrameMkLst>
            <pc:docMk/>
            <pc:sldMk cId="4176077085" sldId="304"/>
            <ac:graphicFrameMk id="3" creationId="{596D828E-45D1-4820-8E85-606581C5CB7E}"/>
          </ac:graphicFrameMkLst>
        </pc:graphicFrameChg>
        <pc:picChg chg="add mod">
          <ac:chgData name="karamjot" userId="92988c83c993e5d4" providerId="LiveId" clId="{AA00600B-03CF-4A2D-9481-24444CE1A7EF}" dt="2020-11-09T14:47:27.865" v="1700" actId="14100"/>
          <ac:picMkLst>
            <pc:docMk/>
            <pc:sldMk cId="4176077085" sldId="304"/>
            <ac:picMk id="2050" creationId="{206AA0FF-E260-42AE-AB71-FEA38C4DB552}"/>
          </ac:picMkLst>
        </pc:picChg>
      </pc:sldChg>
      <pc:sldChg chg="addSp modSp new mod">
        <pc:chgData name="karamjot" userId="92988c83c993e5d4" providerId="LiveId" clId="{AA00600B-03CF-4A2D-9481-24444CE1A7EF}" dt="2020-11-09T17:20:26.696" v="2107" actId="1076"/>
        <pc:sldMkLst>
          <pc:docMk/>
          <pc:sldMk cId="3819125977" sldId="305"/>
        </pc:sldMkLst>
        <pc:spChg chg="mod">
          <ac:chgData name="karamjot" userId="92988c83c993e5d4" providerId="LiveId" clId="{AA00600B-03CF-4A2D-9481-24444CE1A7EF}" dt="2020-11-09T17:09:55.794" v="1970" actId="255"/>
          <ac:spMkLst>
            <pc:docMk/>
            <pc:sldMk cId="3819125977" sldId="305"/>
            <ac:spMk id="2" creationId="{255DD6C3-7A8C-4AB1-BDE0-F5DB48CFB8EC}"/>
          </ac:spMkLst>
        </pc:spChg>
        <pc:spChg chg="add mod">
          <ac:chgData name="karamjot" userId="92988c83c993e5d4" providerId="LiveId" clId="{AA00600B-03CF-4A2D-9481-24444CE1A7EF}" dt="2020-11-09T17:20:26.696" v="2107" actId="1076"/>
          <ac:spMkLst>
            <pc:docMk/>
            <pc:sldMk cId="3819125977" sldId="305"/>
            <ac:spMk id="3" creationId="{0D6502E9-E1A5-43D7-B5B8-4A90482CEF8F}"/>
          </ac:spMkLst>
        </pc:spChg>
        <pc:spChg chg="add mod">
          <ac:chgData name="karamjot" userId="92988c83c993e5d4" providerId="LiveId" clId="{AA00600B-03CF-4A2D-9481-24444CE1A7EF}" dt="2020-11-09T17:16:15.564" v="2105" actId="1076"/>
          <ac:spMkLst>
            <pc:docMk/>
            <pc:sldMk cId="3819125977" sldId="305"/>
            <ac:spMk id="4" creationId="{2CD899F4-7522-4F59-9707-421E015270A1}"/>
          </ac:spMkLst>
        </pc:spChg>
      </pc:sldChg>
      <pc:sldChg chg="addSp delSp modSp new mod setBg">
        <pc:chgData name="karamjot" userId="92988c83c993e5d4" providerId="LiveId" clId="{AA00600B-03CF-4A2D-9481-24444CE1A7EF}" dt="2020-11-09T17:41:45.520" v="2631" actId="14100"/>
        <pc:sldMkLst>
          <pc:docMk/>
          <pc:sldMk cId="1458361038" sldId="306"/>
        </pc:sldMkLst>
        <pc:spChg chg="mod">
          <ac:chgData name="karamjot" userId="92988c83c993e5d4" providerId="LiveId" clId="{AA00600B-03CF-4A2D-9481-24444CE1A7EF}" dt="2020-11-09T17:41:37.446" v="2628" actId="26606"/>
          <ac:spMkLst>
            <pc:docMk/>
            <pc:sldMk cId="1458361038" sldId="306"/>
            <ac:spMk id="2" creationId="{32BF0544-8FBB-4909-AF46-7D9F9AC1779D}"/>
          </ac:spMkLst>
        </pc:spChg>
        <pc:spChg chg="add del mod">
          <ac:chgData name="karamjot" userId="92988c83c993e5d4" providerId="LiveId" clId="{AA00600B-03CF-4A2D-9481-24444CE1A7EF}" dt="2020-11-09T17:41:37.462" v="2629" actId="26606"/>
          <ac:spMkLst>
            <pc:docMk/>
            <pc:sldMk cId="1458361038" sldId="306"/>
            <ac:spMk id="3" creationId="{D8FE33A3-AFE4-41E7-B1C4-4CBD97BF6B5B}"/>
          </ac:spMkLst>
        </pc:spChg>
        <pc:spChg chg="add del">
          <ac:chgData name="karamjot" userId="92988c83c993e5d4" providerId="LiveId" clId="{AA00600B-03CF-4A2D-9481-24444CE1A7EF}" dt="2020-11-09T17:41:37.462" v="2629" actId="26606"/>
          <ac:spMkLst>
            <pc:docMk/>
            <pc:sldMk cId="1458361038" sldId="306"/>
            <ac:spMk id="8" creationId="{416A0E3C-60E6-4F39-BC55-5F7C224E1F7C}"/>
          </ac:spMkLst>
        </pc:spChg>
        <pc:spChg chg="add del">
          <ac:chgData name="karamjot" userId="92988c83c993e5d4" providerId="LiveId" clId="{AA00600B-03CF-4A2D-9481-24444CE1A7EF}" dt="2020-11-09T17:41:37.462" v="2629" actId="26606"/>
          <ac:spMkLst>
            <pc:docMk/>
            <pc:sldMk cId="1458361038" sldId="306"/>
            <ac:spMk id="12" creationId="{F5FE1B2C-7BC1-4AE2-9A50-2A4A70A9D6A1}"/>
          </ac:spMkLst>
        </pc:spChg>
        <pc:spChg chg="add del">
          <ac:chgData name="karamjot" userId="92988c83c993e5d4" providerId="LiveId" clId="{AA00600B-03CF-4A2D-9481-24444CE1A7EF}" dt="2020-11-09T17:41:37.462" v="2629" actId="26606"/>
          <ac:spMkLst>
            <pc:docMk/>
            <pc:sldMk cId="1458361038" sldId="306"/>
            <ac:spMk id="14" creationId="{97E8244A-2C81-4C0E-A929-3EC8EFF35564}"/>
          </ac:spMkLst>
        </pc:spChg>
        <pc:spChg chg="add">
          <ac:chgData name="karamjot" userId="92988c83c993e5d4" providerId="LiveId" clId="{AA00600B-03CF-4A2D-9481-24444CE1A7EF}" dt="2020-11-09T17:41:37.462" v="2629" actId="26606"/>
          <ac:spMkLst>
            <pc:docMk/>
            <pc:sldMk cId="1458361038" sldId="306"/>
            <ac:spMk id="21" creationId="{416A0E3C-60E6-4F39-BC55-5F7C224E1F7C}"/>
          </ac:spMkLst>
        </pc:spChg>
        <pc:spChg chg="add del">
          <ac:chgData name="karamjot" userId="92988c83c993e5d4" providerId="LiveId" clId="{AA00600B-03CF-4A2D-9481-24444CE1A7EF}" dt="2020-11-09T17:41:37.446" v="2628" actId="26606"/>
          <ac:spMkLst>
            <pc:docMk/>
            <pc:sldMk cId="1458361038" sldId="306"/>
            <ac:spMk id="22" creationId="{416A0E3C-60E6-4F39-BC55-5F7C224E1F7C}"/>
          </ac:spMkLst>
        </pc:spChg>
        <pc:spChg chg="add">
          <ac:chgData name="karamjot" userId="92988c83c993e5d4" providerId="LiveId" clId="{AA00600B-03CF-4A2D-9481-24444CE1A7EF}" dt="2020-11-09T17:41:37.462" v="2629" actId="26606"/>
          <ac:spMkLst>
            <pc:docMk/>
            <pc:sldMk cId="1458361038" sldId="306"/>
            <ac:spMk id="25" creationId="{F5FE1B2C-7BC1-4AE2-9A50-2A4A70A9D6A1}"/>
          </ac:spMkLst>
        </pc:spChg>
        <pc:spChg chg="add del">
          <ac:chgData name="karamjot" userId="92988c83c993e5d4" providerId="LiveId" clId="{AA00600B-03CF-4A2D-9481-24444CE1A7EF}" dt="2020-11-09T17:41:37.446" v="2628" actId="26606"/>
          <ac:spMkLst>
            <pc:docMk/>
            <pc:sldMk cId="1458361038" sldId="306"/>
            <ac:spMk id="26" creationId="{EE1530B0-6F96-46C0-8B3E-3215CB756BE4}"/>
          </ac:spMkLst>
        </pc:spChg>
        <pc:spChg chg="add">
          <ac:chgData name="karamjot" userId="92988c83c993e5d4" providerId="LiveId" clId="{AA00600B-03CF-4A2D-9481-24444CE1A7EF}" dt="2020-11-09T17:41:37.462" v="2629" actId="26606"/>
          <ac:spMkLst>
            <pc:docMk/>
            <pc:sldMk cId="1458361038" sldId="306"/>
            <ac:spMk id="27" creationId="{97E8244A-2C81-4C0E-A929-3EC8EFF35564}"/>
          </ac:spMkLst>
        </pc:spChg>
        <pc:spChg chg="add del">
          <ac:chgData name="karamjot" userId="92988c83c993e5d4" providerId="LiveId" clId="{AA00600B-03CF-4A2D-9481-24444CE1A7EF}" dt="2020-11-09T17:41:37.446" v="2628" actId="26606"/>
          <ac:spMkLst>
            <pc:docMk/>
            <pc:sldMk cId="1458361038" sldId="306"/>
            <ac:spMk id="28" creationId="{754910CF-1B56-45D3-960A-E89F7B3B9131}"/>
          </ac:spMkLst>
        </pc:spChg>
        <pc:spChg chg="add mod">
          <ac:chgData name="karamjot" userId="92988c83c993e5d4" providerId="LiveId" clId="{AA00600B-03CF-4A2D-9481-24444CE1A7EF}" dt="2020-11-09T17:41:45.520" v="2631" actId="14100"/>
          <ac:spMkLst>
            <pc:docMk/>
            <pc:sldMk cId="1458361038" sldId="306"/>
            <ac:spMk id="30" creationId="{D8FE33A3-AFE4-41E7-B1C4-4CBD97BF6B5B}"/>
          </ac:spMkLst>
        </pc:spChg>
        <pc:graphicFrameChg chg="add del">
          <ac:chgData name="karamjot" userId="92988c83c993e5d4" providerId="LiveId" clId="{AA00600B-03CF-4A2D-9481-24444CE1A7EF}" dt="2020-11-09T17:41:37.446" v="2628" actId="26606"/>
          <ac:graphicFrameMkLst>
            <pc:docMk/>
            <pc:sldMk cId="1458361038" sldId="306"/>
            <ac:graphicFrameMk id="18" creationId="{32617BBE-8579-4271-8009-50FD3E334074}"/>
          </ac:graphicFrameMkLst>
        </pc:graphicFrameChg>
        <pc:cxnChg chg="add del">
          <ac:chgData name="karamjot" userId="92988c83c993e5d4" providerId="LiveId" clId="{AA00600B-03CF-4A2D-9481-24444CE1A7EF}" dt="2020-11-09T17:41:37.462" v="2629" actId="26606"/>
          <ac:cxnSpMkLst>
            <pc:docMk/>
            <pc:sldMk cId="1458361038" sldId="306"/>
            <ac:cxnSpMk id="10" creationId="{C5025DAC-8B93-4160-B017-3A274A5828C0}"/>
          </ac:cxnSpMkLst>
        </pc:cxnChg>
        <pc:cxnChg chg="add del">
          <ac:chgData name="karamjot" userId="92988c83c993e5d4" providerId="LiveId" clId="{AA00600B-03CF-4A2D-9481-24444CE1A7EF}" dt="2020-11-09T17:41:37.462" v="2629" actId="26606"/>
          <ac:cxnSpMkLst>
            <pc:docMk/>
            <pc:sldMk cId="1458361038" sldId="306"/>
            <ac:cxnSpMk id="16" creationId="{02CC3441-26B3-4381-B3DF-8AE3C288BC0D}"/>
          </ac:cxnSpMkLst>
        </pc:cxnChg>
        <pc:cxnChg chg="add">
          <ac:chgData name="karamjot" userId="92988c83c993e5d4" providerId="LiveId" clId="{AA00600B-03CF-4A2D-9481-24444CE1A7EF}" dt="2020-11-09T17:41:37.462" v="2629" actId="26606"/>
          <ac:cxnSpMkLst>
            <pc:docMk/>
            <pc:sldMk cId="1458361038" sldId="306"/>
            <ac:cxnSpMk id="23" creationId="{C5025DAC-8B93-4160-B017-3A274A5828C0}"/>
          </ac:cxnSpMkLst>
        </pc:cxnChg>
        <pc:cxnChg chg="add del">
          <ac:chgData name="karamjot" userId="92988c83c993e5d4" providerId="LiveId" clId="{AA00600B-03CF-4A2D-9481-24444CE1A7EF}" dt="2020-11-09T17:41:37.446" v="2628" actId="26606"/>
          <ac:cxnSpMkLst>
            <pc:docMk/>
            <pc:sldMk cId="1458361038" sldId="306"/>
            <ac:cxnSpMk id="24" creationId="{C5025DAC-8B93-4160-B017-3A274A5828C0}"/>
          </ac:cxnSpMkLst>
        </pc:cxnChg>
        <pc:cxnChg chg="add">
          <ac:chgData name="karamjot" userId="92988c83c993e5d4" providerId="LiveId" clId="{AA00600B-03CF-4A2D-9481-24444CE1A7EF}" dt="2020-11-09T17:41:37.462" v="2629" actId="26606"/>
          <ac:cxnSpMkLst>
            <pc:docMk/>
            <pc:sldMk cId="1458361038" sldId="306"/>
            <ac:cxnSpMk id="29" creationId="{02CC3441-26B3-4381-B3DF-8AE3C288BC0D}"/>
          </ac:cxnSpMkLst>
        </pc:cxnChg>
      </pc:sldChg>
      <pc:sldChg chg="addSp modSp new mod setBg">
        <pc:chgData name="karamjot" userId="92988c83c993e5d4" providerId="LiveId" clId="{AA00600B-03CF-4A2D-9481-24444CE1A7EF}" dt="2020-11-09T22:08:42.759" v="8075" actId="20577"/>
        <pc:sldMkLst>
          <pc:docMk/>
          <pc:sldMk cId="1728715098" sldId="307"/>
        </pc:sldMkLst>
        <pc:spChg chg="mod">
          <ac:chgData name="karamjot" userId="92988c83c993e5d4" providerId="LiveId" clId="{AA00600B-03CF-4A2D-9481-24444CE1A7EF}" dt="2020-11-09T19:31:35.821" v="3707" actId="122"/>
          <ac:spMkLst>
            <pc:docMk/>
            <pc:sldMk cId="1728715098" sldId="307"/>
            <ac:spMk id="2" creationId="{522CD18F-C0AD-4489-920D-56263F01584A}"/>
          </ac:spMkLst>
        </pc:spChg>
        <pc:spChg chg="add mod">
          <ac:chgData name="karamjot" userId="92988c83c993e5d4" providerId="LiveId" clId="{AA00600B-03CF-4A2D-9481-24444CE1A7EF}" dt="2020-11-09T22:08:42.759" v="8075" actId="20577"/>
          <ac:spMkLst>
            <pc:docMk/>
            <pc:sldMk cId="1728715098" sldId="307"/>
            <ac:spMk id="3" creationId="{8A918467-FD80-4735-8FB1-048934248ADF}"/>
          </ac:spMkLst>
        </pc:spChg>
        <pc:spChg chg="add">
          <ac:chgData name="karamjot" userId="92988c83c993e5d4" providerId="LiveId" clId="{AA00600B-03CF-4A2D-9481-24444CE1A7EF}" dt="2020-11-09T19:31:29.811" v="3706" actId="26606"/>
          <ac:spMkLst>
            <pc:docMk/>
            <pc:sldMk cId="1728715098" sldId="307"/>
            <ac:spMk id="8" creationId="{416A0E3C-60E6-4F39-BC55-5F7C224E1F7C}"/>
          </ac:spMkLst>
        </pc:spChg>
        <pc:spChg chg="add">
          <ac:chgData name="karamjot" userId="92988c83c993e5d4" providerId="LiveId" clId="{AA00600B-03CF-4A2D-9481-24444CE1A7EF}" dt="2020-11-09T19:31:29.811" v="3706" actId="26606"/>
          <ac:spMkLst>
            <pc:docMk/>
            <pc:sldMk cId="1728715098" sldId="307"/>
            <ac:spMk id="12" creationId="{3741B58E-3B65-4A01-A276-975AB2CF8A08}"/>
          </ac:spMkLst>
        </pc:spChg>
        <pc:spChg chg="add">
          <ac:chgData name="karamjot" userId="92988c83c993e5d4" providerId="LiveId" clId="{AA00600B-03CF-4A2D-9481-24444CE1A7EF}" dt="2020-11-09T19:31:29.811" v="3706" actId="26606"/>
          <ac:spMkLst>
            <pc:docMk/>
            <pc:sldMk cId="1728715098" sldId="307"/>
            <ac:spMk id="14" creationId="{7AAC67C3-831B-4AB1-A259-DFB839CAFAFC}"/>
          </ac:spMkLst>
        </pc:spChg>
        <pc:cxnChg chg="add">
          <ac:chgData name="karamjot" userId="92988c83c993e5d4" providerId="LiveId" clId="{AA00600B-03CF-4A2D-9481-24444CE1A7EF}" dt="2020-11-09T19:31:29.811" v="3706" actId="26606"/>
          <ac:cxnSpMkLst>
            <pc:docMk/>
            <pc:sldMk cId="1728715098" sldId="307"/>
            <ac:cxnSpMk id="10" creationId="{C5025DAC-8B93-4160-B017-3A274A5828C0}"/>
          </ac:cxnSpMkLst>
        </pc:cxnChg>
      </pc:sldChg>
      <pc:sldChg chg="addSp modSp new mod">
        <pc:chgData name="karamjot" userId="92988c83c993e5d4" providerId="LiveId" clId="{AA00600B-03CF-4A2D-9481-24444CE1A7EF}" dt="2020-11-09T17:58:47.365" v="2689" actId="1076"/>
        <pc:sldMkLst>
          <pc:docMk/>
          <pc:sldMk cId="115530130" sldId="308"/>
        </pc:sldMkLst>
        <pc:spChg chg="mod">
          <ac:chgData name="karamjot" userId="92988c83c993e5d4" providerId="LiveId" clId="{AA00600B-03CF-4A2D-9481-24444CE1A7EF}" dt="2020-11-09T17:51:43.565" v="2652" actId="122"/>
          <ac:spMkLst>
            <pc:docMk/>
            <pc:sldMk cId="115530130" sldId="308"/>
            <ac:spMk id="2" creationId="{2DC91223-6C7B-4416-A6D4-101CCB2B977F}"/>
          </ac:spMkLst>
        </pc:spChg>
        <pc:spChg chg="add mod">
          <ac:chgData name="karamjot" userId="92988c83c993e5d4" providerId="LiveId" clId="{AA00600B-03CF-4A2D-9481-24444CE1A7EF}" dt="2020-11-09T17:57:51.029" v="2686" actId="20577"/>
          <ac:spMkLst>
            <pc:docMk/>
            <pc:sldMk cId="115530130" sldId="308"/>
            <ac:spMk id="3" creationId="{4AA3D995-C854-4617-A13F-98AA336BE3F0}"/>
          </ac:spMkLst>
        </pc:spChg>
        <pc:picChg chg="add mod">
          <ac:chgData name="karamjot" userId="92988c83c993e5d4" providerId="LiveId" clId="{AA00600B-03CF-4A2D-9481-24444CE1A7EF}" dt="2020-11-09T17:58:47.365" v="2689" actId="1076"/>
          <ac:picMkLst>
            <pc:docMk/>
            <pc:sldMk cId="115530130" sldId="308"/>
            <ac:picMk id="3074" creationId="{6941274A-F41E-4A8F-9A02-A0E6C3B2A9FB}"/>
          </ac:picMkLst>
        </pc:picChg>
      </pc:sldChg>
      <pc:sldChg chg="addSp modSp new mod setBg">
        <pc:chgData name="karamjot" userId="92988c83c993e5d4" providerId="LiveId" clId="{AA00600B-03CF-4A2D-9481-24444CE1A7EF}" dt="2020-11-09T18:15:37.702" v="3196" actId="14100"/>
        <pc:sldMkLst>
          <pc:docMk/>
          <pc:sldMk cId="3099404486" sldId="309"/>
        </pc:sldMkLst>
        <pc:spChg chg="mod">
          <ac:chgData name="karamjot" userId="92988c83c993e5d4" providerId="LiveId" clId="{AA00600B-03CF-4A2D-9481-24444CE1A7EF}" dt="2020-11-09T18:15:22.217" v="3177" actId="26606"/>
          <ac:spMkLst>
            <pc:docMk/>
            <pc:sldMk cId="3099404486" sldId="309"/>
            <ac:spMk id="2" creationId="{71B5604B-3DD6-41D7-9AED-63A4FA03C2D4}"/>
          </ac:spMkLst>
        </pc:spChg>
        <pc:spChg chg="add mod">
          <ac:chgData name="karamjot" userId="92988c83c993e5d4" providerId="LiveId" clId="{AA00600B-03CF-4A2D-9481-24444CE1A7EF}" dt="2020-11-09T18:15:37.702" v="3196" actId="14100"/>
          <ac:spMkLst>
            <pc:docMk/>
            <pc:sldMk cId="3099404486" sldId="309"/>
            <ac:spMk id="3" creationId="{7135EB68-305C-484C-AB8A-515B8264C3E6}"/>
          </ac:spMkLst>
        </pc:spChg>
        <pc:spChg chg="add mod">
          <ac:chgData name="karamjot" userId="92988c83c993e5d4" providerId="LiveId" clId="{AA00600B-03CF-4A2D-9481-24444CE1A7EF}" dt="2020-11-09T18:15:22.217" v="3177" actId="26606"/>
          <ac:spMkLst>
            <pc:docMk/>
            <pc:sldMk cId="3099404486" sldId="309"/>
            <ac:spMk id="4" creationId="{ABE16B57-255D-44F0-B745-E22D6D43A7D6}"/>
          </ac:spMkLst>
        </pc:spChg>
        <pc:spChg chg="add">
          <ac:chgData name="karamjot" userId="92988c83c993e5d4" providerId="LiveId" clId="{AA00600B-03CF-4A2D-9481-24444CE1A7EF}" dt="2020-11-09T18:15:22.217" v="3177" actId="26606"/>
          <ac:spMkLst>
            <pc:docMk/>
            <pc:sldMk cId="3099404486" sldId="309"/>
            <ac:spMk id="9" creationId="{416A0E3C-60E6-4F39-BC55-5F7C224E1F7C}"/>
          </ac:spMkLst>
        </pc:spChg>
        <pc:spChg chg="add">
          <ac:chgData name="karamjot" userId="92988c83c993e5d4" providerId="LiveId" clId="{AA00600B-03CF-4A2D-9481-24444CE1A7EF}" dt="2020-11-09T18:15:22.217" v="3177" actId="26606"/>
          <ac:spMkLst>
            <pc:docMk/>
            <pc:sldMk cId="3099404486" sldId="309"/>
            <ac:spMk id="13" creationId="{F5FE1B2C-7BC1-4AE2-9A50-2A4A70A9D6A1}"/>
          </ac:spMkLst>
        </pc:spChg>
        <pc:spChg chg="add">
          <ac:chgData name="karamjot" userId="92988c83c993e5d4" providerId="LiveId" clId="{AA00600B-03CF-4A2D-9481-24444CE1A7EF}" dt="2020-11-09T18:15:22.217" v="3177" actId="26606"/>
          <ac:spMkLst>
            <pc:docMk/>
            <pc:sldMk cId="3099404486" sldId="309"/>
            <ac:spMk id="15" creationId="{97E8244A-2C81-4C0E-A929-3EC8EFF35564}"/>
          </ac:spMkLst>
        </pc:spChg>
        <pc:cxnChg chg="add">
          <ac:chgData name="karamjot" userId="92988c83c993e5d4" providerId="LiveId" clId="{AA00600B-03CF-4A2D-9481-24444CE1A7EF}" dt="2020-11-09T18:15:22.217" v="3177" actId="26606"/>
          <ac:cxnSpMkLst>
            <pc:docMk/>
            <pc:sldMk cId="3099404486" sldId="309"/>
            <ac:cxnSpMk id="11" creationId="{C5025DAC-8B93-4160-B017-3A274A5828C0}"/>
          </ac:cxnSpMkLst>
        </pc:cxnChg>
        <pc:cxnChg chg="add">
          <ac:chgData name="karamjot" userId="92988c83c993e5d4" providerId="LiveId" clId="{AA00600B-03CF-4A2D-9481-24444CE1A7EF}" dt="2020-11-09T18:15:22.217" v="3177" actId="26606"/>
          <ac:cxnSpMkLst>
            <pc:docMk/>
            <pc:sldMk cId="3099404486" sldId="309"/>
            <ac:cxnSpMk id="17" creationId="{02CC3441-26B3-4381-B3DF-8AE3C288BC0D}"/>
          </ac:cxnSpMkLst>
        </pc:cxnChg>
      </pc:sldChg>
      <pc:sldChg chg="addSp modSp new del mod">
        <pc:chgData name="karamjot" userId="92988c83c993e5d4" providerId="LiveId" clId="{AA00600B-03CF-4A2D-9481-24444CE1A7EF}" dt="2020-11-09T19:54:42.336" v="4148" actId="2696"/>
        <pc:sldMkLst>
          <pc:docMk/>
          <pc:sldMk cId="3973536184" sldId="310"/>
        </pc:sldMkLst>
        <pc:spChg chg="mod">
          <ac:chgData name="karamjot" userId="92988c83c993e5d4" providerId="LiveId" clId="{AA00600B-03CF-4A2D-9481-24444CE1A7EF}" dt="2020-11-09T19:46:41.898" v="4084" actId="20577"/>
          <ac:spMkLst>
            <pc:docMk/>
            <pc:sldMk cId="3973536184" sldId="310"/>
            <ac:spMk id="2" creationId="{CE818017-DF6E-4354-B0C2-729D690B8CAD}"/>
          </ac:spMkLst>
        </pc:spChg>
        <pc:picChg chg="add mod">
          <ac:chgData name="karamjot" userId="92988c83c993e5d4" providerId="LiveId" clId="{AA00600B-03CF-4A2D-9481-24444CE1A7EF}" dt="2020-11-09T19:54:04.399" v="4147" actId="14100"/>
          <ac:picMkLst>
            <pc:docMk/>
            <pc:sldMk cId="3973536184" sldId="310"/>
            <ac:picMk id="3" creationId="{3412B592-BEBA-45E1-AC0E-EBDAC4617587}"/>
          </ac:picMkLst>
        </pc:picChg>
      </pc:sldChg>
      <pc:sldChg chg="modSp new del mod">
        <pc:chgData name="karamjot" userId="92988c83c993e5d4" providerId="LiveId" clId="{AA00600B-03CF-4A2D-9481-24444CE1A7EF}" dt="2020-11-09T20:15:04.380" v="4649" actId="47"/>
        <pc:sldMkLst>
          <pc:docMk/>
          <pc:sldMk cId="2514767795" sldId="311"/>
        </pc:sldMkLst>
        <pc:spChg chg="mod">
          <ac:chgData name="karamjot" userId="92988c83c993e5d4" providerId="LiveId" clId="{AA00600B-03CF-4A2D-9481-24444CE1A7EF}" dt="2020-11-09T19:46:56.504" v="4090" actId="20577"/>
          <ac:spMkLst>
            <pc:docMk/>
            <pc:sldMk cId="2514767795" sldId="311"/>
            <ac:spMk id="2" creationId="{B325DFED-3D3C-4A2F-8E7B-D1CACF8BF1E2}"/>
          </ac:spMkLst>
        </pc:spChg>
      </pc:sldChg>
      <pc:sldChg chg="modSp new del mod">
        <pc:chgData name="karamjot" userId="92988c83c993e5d4" providerId="LiveId" clId="{AA00600B-03CF-4A2D-9481-24444CE1A7EF}" dt="2020-11-09T20:15:06.625" v="4650" actId="47"/>
        <pc:sldMkLst>
          <pc:docMk/>
          <pc:sldMk cId="3079165335" sldId="312"/>
        </pc:sldMkLst>
        <pc:spChg chg="mod">
          <ac:chgData name="karamjot" userId="92988c83c993e5d4" providerId="LiveId" clId="{AA00600B-03CF-4A2D-9481-24444CE1A7EF}" dt="2020-11-09T19:47:09.115" v="4097" actId="20577"/>
          <ac:spMkLst>
            <pc:docMk/>
            <pc:sldMk cId="3079165335" sldId="312"/>
            <ac:spMk id="2" creationId="{6EF3924E-AA77-41D0-9BDF-EAEC36CB10EA}"/>
          </ac:spMkLst>
        </pc:spChg>
      </pc:sldChg>
      <pc:sldChg chg="addSp modSp new mod setBg">
        <pc:chgData name="karamjot" userId="92988c83c993e5d4" providerId="LiveId" clId="{AA00600B-03CF-4A2D-9481-24444CE1A7EF}" dt="2020-11-09T20:01:41.377" v="4648" actId="207"/>
        <pc:sldMkLst>
          <pc:docMk/>
          <pc:sldMk cId="3854650636" sldId="313"/>
        </pc:sldMkLst>
        <pc:spChg chg="mod">
          <ac:chgData name="karamjot" userId="92988c83c993e5d4" providerId="LiveId" clId="{AA00600B-03CF-4A2D-9481-24444CE1A7EF}" dt="2020-11-09T20:00:42.906" v="4535" actId="26606"/>
          <ac:spMkLst>
            <pc:docMk/>
            <pc:sldMk cId="3854650636" sldId="313"/>
            <ac:spMk id="2" creationId="{057607DB-73D7-47E1-824A-B193CFDD3721}"/>
          </ac:spMkLst>
        </pc:spChg>
        <pc:spChg chg="add mod">
          <ac:chgData name="karamjot" userId="92988c83c993e5d4" providerId="LiveId" clId="{AA00600B-03CF-4A2D-9481-24444CE1A7EF}" dt="2020-11-09T20:01:41.377" v="4648" actId="207"/>
          <ac:spMkLst>
            <pc:docMk/>
            <pc:sldMk cId="3854650636" sldId="313"/>
            <ac:spMk id="5" creationId="{F2EF484C-7754-421D-B19C-8345D1B0AD16}"/>
          </ac:spMkLst>
        </pc:spChg>
        <pc:spChg chg="add">
          <ac:chgData name="karamjot" userId="92988c83c993e5d4" providerId="LiveId" clId="{AA00600B-03CF-4A2D-9481-24444CE1A7EF}" dt="2020-11-09T20:00:42.906" v="4535" actId="26606"/>
          <ac:spMkLst>
            <pc:docMk/>
            <pc:sldMk cId="3854650636" sldId="313"/>
            <ac:spMk id="9" creationId="{39E3965E-AC41-4711-9D10-E25ABB132D86}"/>
          </ac:spMkLst>
        </pc:spChg>
        <pc:spChg chg="add">
          <ac:chgData name="karamjot" userId="92988c83c993e5d4" providerId="LiveId" clId="{AA00600B-03CF-4A2D-9481-24444CE1A7EF}" dt="2020-11-09T20:00:42.906" v="4535" actId="26606"/>
          <ac:spMkLst>
            <pc:docMk/>
            <pc:sldMk cId="3854650636" sldId="313"/>
            <ac:spMk id="13" creationId="{D1B4E201-164F-4793-895E-C149B2F2FCA0}"/>
          </ac:spMkLst>
        </pc:spChg>
        <pc:spChg chg="add">
          <ac:chgData name="karamjot" userId="92988c83c993e5d4" providerId="LiveId" clId="{AA00600B-03CF-4A2D-9481-24444CE1A7EF}" dt="2020-11-09T20:00:42.906" v="4535" actId="26606"/>
          <ac:spMkLst>
            <pc:docMk/>
            <pc:sldMk cId="3854650636" sldId="313"/>
            <ac:spMk id="15" creationId="{765F4110-C0FC-4D61-ACD2-A7C950EAE908}"/>
          </ac:spMkLst>
        </pc:spChg>
        <pc:picChg chg="add mod ord">
          <ac:chgData name="karamjot" userId="92988c83c993e5d4" providerId="LiveId" clId="{AA00600B-03CF-4A2D-9481-24444CE1A7EF}" dt="2020-11-09T20:00:42.906" v="4535" actId="26606"/>
          <ac:picMkLst>
            <pc:docMk/>
            <pc:sldMk cId="3854650636" sldId="313"/>
            <ac:picMk id="3" creationId="{B1C68BE9-81B2-4670-A686-A8FDB5D4363F}"/>
          </ac:picMkLst>
        </pc:picChg>
        <pc:picChg chg="add mod">
          <ac:chgData name="karamjot" userId="92988c83c993e5d4" providerId="LiveId" clId="{AA00600B-03CF-4A2D-9481-24444CE1A7EF}" dt="2020-11-09T20:00:42.906" v="4535" actId="26606"/>
          <ac:picMkLst>
            <pc:docMk/>
            <pc:sldMk cId="3854650636" sldId="313"/>
            <ac:picMk id="4" creationId="{7AFD1D5C-6841-4A8E-A834-1EA00926CBB6}"/>
          </ac:picMkLst>
        </pc:picChg>
        <pc:cxnChg chg="add">
          <ac:chgData name="karamjot" userId="92988c83c993e5d4" providerId="LiveId" clId="{AA00600B-03CF-4A2D-9481-24444CE1A7EF}" dt="2020-11-09T20:00:42.906" v="4535" actId="26606"/>
          <ac:cxnSpMkLst>
            <pc:docMk/>
            <pc:sldMk cId="3854650636" sldId="313"/>
            <ac:cxnSpMk id="11" creationId="{1F5DC8C3-BA5F-4EED-BB9A-A14272BD82A1}"/>
          </ac:cxnSpMkLst>
        </pc:cxnChg>
        <pc:cxnChg chg="add">
          <ac:chgData name="karamjot" userId="92988c83c993e5d4" providerId="LiveId" clId="{AA00600B-03CF-4A2D-9481-24444CE1A7EF}" dt="2020-11-09T20:00:42.906" v="4535" actId="26606"/>
          <ac:cxnSpMkLst>
            <pc:docMk/>
            <pc:sldMk cId="3854650636" sldId="313"/>
            <ac:cxnSpMk id="17" creationId="{FACE2D80-77E9-4433-B62B-693C5B7B2AEF}"/>
          </ac:cxnSpMkLst>
        </pc:cxnChg>
      </pc:sldChg>
      <pc:sldChg chg="addSp modSp new mod ord setBg">
        <pc:chgData name="karamjot" userId="92988c83c993e5d4" providerId="LiveId" clId="{AA00600B-03CF-4A2D-9481-24444CE1A7EF}" dt="2020-11-09T19:59:33.726" v="4529" actId="12"/>
        <pc:sldMkLst>
          <pc:docMk/>
          <pc:sldMk cId="2351902568" sldId="314"/>
        </pc:sldMkLst>
        <pc:spChg chg="mod">
          <ac:chgData name="karamjot" userId="92988c83c993e5d4" providerId="LiveId" clId="{AA00600B-03CF-4A2D-9481-24444CE1A7EF}" dt="2020-11-09T19:59:18.528" v="4527" actId="26606"/>
          <ac:spMkLst>
            <pc:docMk/>
            <pc:sldMk cId="2351902568" sldId="314"/>
            <ac:spMk id="2" creationId="{9D9F4B3E-E48F-42A4-82C7-D1F7A6C7D379}"/>
          </ac:spMkLst>
        </pc:spChg>
        <pc:spChg chg="add mod">
          <ac:chgData name="karamjot" userId="92988c83c993e5d4" providerId="LiveId" clId="{AA00600B-03CF-4A2D-9481-24444CE1A7EF}" dt="2020-11-09T19:59:33.726" v="4529" actId="12"/>
          <ac:spMkLst>
            <pc:docMk/>
            <pc:sldMk cId="2351902568" sldId="314"/>
            <ac:spMk id="4" creationId="{31278B95-6D7F-415B-B8EB-BB9A6CF09AD8}"/>
          </ac:spMkLst>
        </pc:spChg>
        <pc:spChg chg="add">
          <ac:chgData name="karamjot" userId="92988c83c993e5d4" providerId="LiveId" clId="{AA00600B-03CF-4A2D-9481-24444CE1A7EF}" dt="2020-11-09T19:59:18.528" v="4527" actId="26606"/>
          <ac:spMkLst>
            <pc:docMk/>
            <pc:sldMk cId="2351902568" sldId="314"/>
            <ac:spMk id="9" creationId="{416A0E3C-60E6-4F39-BC55-5F7C224E1F7C}"/>
          </ac:spMkLst>
        </pc:spChg>
        <pc:spChg chg="add">
          <ac:chgData name="karamjot" userId="92988c83c993e5d4" providerId="LiveId" clId="{AA00600B-03CF-4A2D-9481-24444CE1A7EF}" dt="2020-11-09T19:59:18.528" v="4527" actId="26606"/>
          <ac:spMkLst>
            <pc:docMk/>
            <pc:sldMk cId="2351902568" sldId="314"/>
            <ac:spMk id="13" creationId="{67B74F2B-9534-4540-96B0-5C8E958B940F}"/>
          </ac:spMkLst>
        </pc:spChg>
        <pc:picChg chg="add mod">
          <ac:chgData name="karamjot" userId="92988c83c993e5d4" providerId="LiveId" clId="{AA00600B-03CF-4A2D-9481-24444CE1A7EF}" dt="2020-11-09T19:59:18.528" v="4527" actId="26606"/>
          <ac:picMkLst>
            <pc:docMk/>
            <pc:sldMk cId="2351902568" sldId="314"/>
            <ac:picMk id="3" creationId="{AE4DC1A4-98D2-41A1-9DC9-FD342FBBA825}"/>
          </ac:picMkLst>
        </pc:picChg>
        <pc:cxnChg chg="add">
          <ac:chgData name="karamjot" userId="92988c83c993e5d4" providerId="LiveId" clId="{AA00600B-03CF-4A2D-9481-24444CE1A7EF}" dt="2020-11-09T19:59:18.528" v="4527" actId="26606"/>
          <ac:cxnSpMkLst>
            <pc:docMk/>
            <pc:sldMk cId="2351902568" sldId="314"/>
            <ac:cxnSpMk id="11" creationId="{C5025DAC-8B93-4160-B017-3A274A5828C0}"/>
          </ac:cxnSpMkLst>
        </pc:cxnChg>
        <pc:cxnChg chg="add">
          <ac:chgData name="karamjot" userId="92988c83c993e5d4" providerId="LiveId" clId="{AA00600B-03CF-4A2D-9481-24444CE1A7EF}" dt="2020-11-09T19:59:18.528" v="4527" actId="26606"/>
          <ac:cxnSpMkLst>
            <pc:docMk/>
            <pc:sldMk cId="2351902568" sldId="314"/>
            <ac:cxnSpMk id="15" creationId="{33BECB2B-2CFA-412C-880F-C4B60974936F}"/>
          </ac:cxnSpMkLst>
        </pc:cxnChg>
      </pc:sldChg>
      <pc:sldChg chg="addSp delSp modSp new mod setBg setClrOvrMap">
        <pc:chgData name="karamjot" userId="92988c83c993e5d4" providerId="LiveId" clId="{AA00600B-03CF-4A2D-9481-24444CE1A7EF}" dt="2020-11-09T19:56:16.930" v="4179" actId="14100"/>
        <pc:sldMkLst>
          <pc:docMk/>
          <pc:sldMk cId="1828145938" sldId="315"/>
        </pc:sldMkLst>
        <pc:spChg chg="add">
          <ac:chgData name="karamjot" userId="92988c83c993e5d4" providerId="LiveId" clId="{AA00600B-03CF-4A2D-9481-24444CE1A7EF}" dt="2020-11-09T19:55:50.241" v="4170" actId="26606"/>
          <ac:spMkLst>
            <pc:docMk/>
            <pc:sldMk cId="1828145938" sldId="315"/>
            <ac:spMk id="5" creationId="{41497DE5-0939-4D1D-9350-0C5E1B209C68}"/>
          </ac:spMkLst>
        </pc:spChg>
        <pc:spChg chg="add">
          <ac:chgData name="karamjot" userId="92988c83c993e5d4" providerId="LiveId" clId="{AA00600B-03CF-4A2D-9481-24444CE1A7EF}" dt="2020-11-09T19:55:50.241" v="4170" actId="26606"/>
          <ac:spMkLst>
            <pc:docMk/>
            <pc:sldMk cId="1828145938" sldId="315"/>
            <ac:spMk id="6" creationId="{5CCC70ED-6C63-4537-B7EB-51990D6C0A6F}"/>
          </ac:spMkLst>
        </pc:spChg>
        <pc:spChg chg="add">
          <ac:chgData name="karamjot" userId="92988c83c993e5d4" providerId="LiveId" clId="{AA00600B-03CF-4A2D-9481-24444CE1A7EF}" dt="2020-11-09T19:55:50.241" v="4170" actId="26606"/>
          <ac:spMkLst>
            <pc:docMk/>
            <pc:sldMk cId="1828145938" sldId="315"/>
            <ac:spMk id="7" creationId="{B76E24C1-2968-40DC-A36E-F6B85F0F0752}"/>
          </ac:spMkLst>
        </pc:spChg>
        <pc:spChg chg="add del">
          <ac:chgData name="karamjot" userId="92988c83c993e5d4" providerId="LiveId" clId="{AA00600B-03CF-4A2D-9481-24444CE1A7EF}" dt="2020-11-09T19:54:58.323" v="4153" actId="26606"/>
          <ac:spMkLst>
            <pc:docMk/>
            <pc:sldMk cId="1828145938" sldId="315"/>
            <ac:spMk id="8" creationId="{652BD35A-BC99-4831-A358-06E2CEB96697}"/>
          </ac:spMkLst>
        </pc:spChg>
        <pc:spChg chg="add del">
          <ac:chgData name="karamjot" userId="92988c83c993e5d4" providerId="LiveId" clId="{AA00600B-03CF-4A2D-9481-24444CE1A7EF}" dt="2020-11-09T19:54:58.323" v="4153" actId="26606"/>
          <ac:spMkLst>
            <pc:docMk/>
            <pc:sldMk cId="1828145938" sldId="315"/>
            <ac:spMk id="10" creationId="{B76E24C1-2968-40DC-A36E-F6B85F0F0752}"/>
          </ac:spMkLst>
        </pc:spChg>
        <pc:spChg chg="add del">
          <ac:chgData name="karamjot" userId="92988c83c993e5d4" providerId="LiveId" clId="{AA00600B-03CF-4A2D-9481-24444CE1A7EF}" dt="2020-11-09T19:55:03.647" v="4155" actId="26606"/>
          <ac:spMkLst>
            <pc:docMk/>
            <pc:sldMk cId="1828145938" sldId="315"/>
            <ac:spMk id="12" creationId="{B76E24C1-2968-40DC-A36E-F6B85F0F0752}"/>
          </ac:spMkLst>
        </pc:spChg>
        <pc:spChg chg="add del">
          <ac:chgData name="karamjot" userId="92988c83c993e5d4" providerId="LiveId" clId="{AA00600B-03CF-4A2D-9481-24444CE1A7EF}" dt="2020-11-09T19:55:03.647" v="4155" actId="26606"/>
          <ac:spMkLst>
            <pc:docMk/>
            <pc:sldMk cId="1828145938" sldId="315"/>
            <ac:spMk id="13" creationId="{41497DE5-0939-4D1D-9350-0C5E1B209C68}"/>
          </ac:spMkLst>
        </pc:spChg>
        <pc:spChg chg="add del">
          <ac:chgData name="karamjot" userId="92988c83c993e5d4" providerId="LiveId" clId="{AA00600B-03CF-4A2D-9481-24444CE1A7EF}" dt="2020-11-09T19:55:03.647" v="4155" actId="26606"/>
          <ac:spMkLst>
            <pc:docMk/>
            <pc:sldMk cId="1828145938" sldId="315"/>
            <ac:spMk id="14" creationId="{5CCC70ED-6C63-4537-B7EB-51990D6C0A6F}"/>
          </ac:spMkLst>
        </pc:spChg>
        <pc:spChg chg="add del">
          <ac:chgData name="karamjot" userId="92988c83c993e5d4" providerId="LiveId" clId="{AA00600B-03CF-4A2D-9481-24444CE1A7EF}" dt="2020-11-09T19:55:40.249" v="4169" actId="26606"/>
          <ac:spMkLst>
            <pc:docMk/>
            <pc:sldMk cId="1828145938" sldId="315"/>
            <ac:spMk id="16" creationId="{AFF43A89-FF65-44A9-BE4C-DC7389FF9CE1}"/>
          </ac:spMkLst>
        </pc:spChg>
        <pc:spChg chg="add del">
          <ac:chgData name="karamjot" userId="92988c83c993e5d4" providerId="LiveId" clId="{AA00600B-03CF-4A2D-9481-24444CE1A7EF}" dt="2020-11-09T19:55:40.249" v="4169" actId="26606"/>
          <ac:spMkLst>
            <pc:docMk/>
            <pc:sldMk cId="1828145938" sldId="315"/>
            <ac:spMk id="17" creationId="{3CBC4341-33FB-4D46-A7B4-62039B616233}"/>
          </ac:spMkLst>
        </pc:spChg>
        <pc:spChg chg="add del">
          <ac:chgData name="karamjot" userId="92988c83c993e5d4" providerId="LiveId" clId="{AA00600B-03CF-4A2D-9481-24444CE1A7EF}" dt="2020-11-09T19:55:40.249" v="4169" actId="26606"/>
          <ac:spMkLst>
            <pc:docMk/>
            <pc:sldMk cId="1828145938" sldId="315"/>
            <ac:spMk id="18" creationId="{89394C5B-B8DE-4221-8CA4-A30237DB3241}"/>
          </ac:spMkLst>
        </pc:spChg>
        <pc:spChg chg="add del">
          <ac:chgData name="karamjot" userId="92988c83c993e5d4" providerId="LiveId" clId="{AA00600B-03CF-4A2D-9481-24444CE1A7EF}" dt="2020-11-09T19:55:30.253" v="4163" actId="26606"/>
          <ac:spMkLst>
            <pc:docMk/>
            <pc:sldMk cId="1828145938" sldId="315"/>
            <ac:spMk id="23" creationId="{41497DE5-0939-4D1D-9350-0C5E1B209C68}"/>
          </ac:spMkLst>
        </pc:spChg>
        <pc:spChg chg="add del">
          <ac:chgData name="karamjot" userId="92988c83c993e5d4" providerId="LiveId" clId="{AA00600B-03CF-4A2D-9481-24444CE1A7EF}" dt="2020-11-09T19:55:30.253" v="4163" actId="26606"/>
          <ac:spMkLst>
            <pc:docMk/>
            <pc:sldMk cId="1828145938" sldId="315"/>
            <ac:spMk id="25" creationId="{5CCC70ED-6C63-4537-B7EB-51990D6C0A6F}"/>
          </ac:spMkLst>
        </pc:spChg>
        <pc:spChg chg="add del">
          <ac:chgData name="karamjot" userId="92988c83c993e5d4" providerId="LiveId" clId="{AA00600B-03CF-4A2D-9481-24444CE1A7EF}" dt="2020-11-09T19:55:30.253" v="4163" actId="26606"/>
          <ac:spMkLst>
            <pc:docMk/>
            <pc:sldMk cId="1828145938" sldId="315"/>
            <ac:spMk id="27" creationId="{B76E24C1-2968-40DC-A36E-F6B85F0F0752}"/>
          </ac:spMkLst>
        </pc:spChg>
        <pc:picChg chg="add mod">
          <ac:chgData name="karamjot" userId="92988c83c993e5d4" providerId="LiveId" clId="{AA00600B-03CF-4A2D-9481-24444CE1A7EF}" dt="2020-11-09T19:56:16.930" v="4179" actId="14100"/>
          <ac:picMkLst>
            <pc:docMk/>
            <pc:sldMk cId="1828145938" sldId="315"/>
            <ac:picMk id="3" creationId="{675200D7-39F9-4CE0-AECD-C966E308FC34}"/>
          </ac:picMkLst>
        </pc:picChg>
      </pc:sldChg>
      <pc:sldChg chg="addSp delSp modSp new mod ord setBg setClrOvrMap">
        <pc:chgData name="karamjot" userId="92988c83c993e5d4" providerId="LiveId" clId="{AA00600B-03CF-4A2D-9481-24444CE1A7EF}" dt="2020-11-09T20:31:31.120" v="4718" actId="14100"/>
        <pc:sldMkLst>
          <pc:docMk/>
          <pc:sldMk cId="3371500329" sldId="316"/>
        </pc:sldMkLst>
        <pc:spChg chg="add del">
          <ac:chgData name="karamjot" userId="92988c83c993e5d4" providerId="LiveId" clId="{AA00600B-03CF-4A2D-9481-24444CE1A7EF}" dt="2020-11-09T20:31:16.391" v="4714" actId="26606"/>
          <ac:spMkLst>
            <pc:docMk/>
            <pc:sldMk cId="3371500329" sldId="316"/>
            <ac:spMk id="8" creationId="{652BD35A-BC99-4831-A358-06E2CEB96697}"/>
          </ac:spMkLst>
        </pc:spChg>
        <pc:spChg chg="add del">
          <ac:chgData name="karamjot" userId="92988c83c993e5d4" providerId="LiveId" clId="{AA00600B-03CF-4A2D-9481-24444CE1A7EF}" dt="2020-11-09T20:31:16.391" v="4714" actId="26606"/>
          <ac:spMkLst>
            <pc:docMk/>
            <pc:sldMk cId="3371500329" sldId="316"/>
            <ac:spMk id="10" creationId="{B76E24C1-2968-40DC-A36E-F6B85F0F0752}"/>
          </ac:spMkLst>
        </pc:spChg>
        <pc:spChg chg="add">
          <ac:chgData name="karamjot" userId="92988c83c993e5d4" providerId="LiveId" clId="{AA00600B-03CF-4A2D-9481-24444CE1A7EF}" dt="2020-11-09T20:31:16.391" v="4714" actId="26606"/>
          <ac:spMkLst>
            <pc:docMk/>
            <pc:sldMk cId="3371500329" sldId="316"/>
            <ac:spMk id="15" creationId="{652BD35A-BC99-4831-A358-06E2CEB96697}"/>
          </ac:spMkLst>
        </pc:spChg>
        <pc:spChg chg="add">
          <ac:chgData name="karamjot" userId="92988c83c993e5d4" providerId="LiveId" clId="{AA00600B-03CF-4A2D-9481-24444CE1A7EF}" dt="2020-11-09T20:31:16.391" v="4714" actId="26606"/>
          <ac:spMkLst>
            <pc:docMk/>
            <pc:sldMk cId="3371500329" sldId="316"/>
            <ac:spMk id="17" creationId="{B76E24C1-2968-40DC-A36E-F6B85F0F0752}"/>
          </ac:spMkLst>
        </pc:spChg>
        <pc:picChg chg="add del mod">
          <ac:chgData name="karamjot" userId="92988c83c993e5d4" providerId="LiveId" clId="{AA00600B-03CF-4A2D-9481-24444CE1A7EF}" dt="2020-11-09T20:30:55.452" v="4710" actId="478"/>
          <ac:picMkLst>
            <pc:docMk/>
            <pc:sldMk cId="3371500329" sldId="316"/>
            <ac:picMk id="3" creationId="{BB3B5844-22CC-4C39-B73F-997F45BAEE24}"/>
          </ac:picMkLst>
        </pc:picChg>
        <pc:picChg chg="add mod">
          <ac:chgData name="karamjot" userId="92988c83c993e5d4" providerId="LiveId" clId="{AA00600B-03CF-4A2D-9481-24444CE1A7EF}" dt="2020-11-09T20:31:31.120" v="4718" actId="14100"/>
          <ac:picMkLst>
            <pc:docMk/>
            <pc:sldMk cId="3371500329" sldId="316"/>
            <ac:picMk id="5" creationId="{D9357179-52EC-4DB5-B95D-02A575B62852}"/>
          </ac:picMkLst>
        </pc:picChg>
      </pc:sldChg>
      <pc:sldChg chg="addSp modSp new mod setBg setClrOvrMap">
        <pc:chgData name="karamjot" userId="92988c83c993e5d4" providerId="LiveId" clId="{AA00600B-03CF-4A2D-9481-24444CE1A7EF}" dt="2020-11-09T20:26:13.663" v="4703" actId="14100"/>
        <pc:sldMkLst>
          <pc:docMk/>
          <pc:sldMk cId="3168724283" sldId="317"/>
        </pc:sldMkLst>
        <pc:picChg chg="add mod">
          <ac:chgData name="karamjot" userId="92988c83c993e5d4" providerId="LiveId" clId="{AA00600B-03CF-4A2D-9481-24444CE1A7EF}" dt="2020-11-09T20:26:13.663" v="4703" actId="14100"/>
          <ac:picMkLst>
            <pc:docMk/>
            <pc:sldMk cId="3168724283" sldId="317"/>
            <ac:picMk id="3" creationId="{BBBD77EE-12B6-4C32-A41A-F3EC932D806F}"/>
          </ac:picMkLst>
        </pc:picChg>
      </pc:sldChg>
      <pc:sldChg chg="addSp delSp modSp new mod setBg">
        <pc:chgData name="karamjot" userId="92988c83c993e5d4" providerId="LiveId" clId="{AA00600B-03CF-4A2D-9481-24444CE1A7EF}" dt="2020-11-09T20:19:52.658" v="4671" actId="26606"/>
        <pc:sldMkLst>
          <pc:docMk/>
          <pc:sldMk cId="120875901" sldId="318"/>
        </pc:sldMkLst>
        <pc:spChg chg="add del">
          <ac:chgData name="karamjot" userId="92988c83c993e5d4" providerId="LiveId" clId="{AA00600B-03CF-4A2D-9481-24444CE1A7EF}" dt="2020-11-09T20:19:25.461" v="4665" actId="26606"/>
          <ac:spMkLst>
            <pc:docMk/>
            <pc:sldMk cId="120875901" sldId="318"/>
            <ac:spMk id="10" creationId="{CDD85225-4221-4672-B1DE-C34BFFF5FDFA}"/>
          </ac:spMkLst>
        </pc:spChg>
        <pc:spChg chg="add del">
          <ac:chgData name="karamjot" userId="92988c83c993e5d4" providerId="LiveId" clId="{AA00600B-03CF-4A2D-9481-24444CE1A7EF}" dt="2020-11-09T20:19:25.461" v="4665" actId="26606"/>
          <ac:spMkLst>
            <pc:docMk/>
            <pc:sldMk cId="120875901" sldId="318"/>
            <ac:spMk id="12" creationId="{6FB55C46-EDB8-4EC2-AD52-94B111D3A956}"/>
          </ac:spMkLst>
        </pc:spChg>
        <pc:spChg chg="add del">
          <ac:chgData name="karamjot" userId="92988c83c993e5d4" providerId="LiveId" clId="{AA00600B-03CF-4A2D-9481-24444CE1A7EF}" dt="2020-11-09T20:19:52.658" v="4671" actId="26606"/>
          <ac:spMkLst>
            <pc:docMk/>
            <pc:sldMk cId="120875901" sldId="318"/>
            <ac:spMk id="14" creationId="{B76E24C1-2968-40DC-A36E-F6B85F0F0752}"/>
          </ac:spMkLst>
        </pc:spChg>
        <pc:spChg chg="add del">
          <ac:chgData name="karamjot" userId="92988c83c993e5d4" providerId="LiveId" clId="{AA00600B-03CF-4A2D-9481-24444CE1A7EF}" dt="2020-11-09T20:19:52.658" v="4671" actId="26606"/>
          <ac:spMkLst>
            <pc:docMk/>
            <pc:sldMk cId="120875901" sldId="318"/>
            <ac:spMk id="15" creationId="{41497DE5-0939-4D1D-9350-0C5E1B209C68}"/>
          </ac:spMkLst>
        </pc:spChg>
        <pc:spChg chg="add del">
          <ac:chgData name="karamjot" userId="92988c83c993e5d4" providerId="LiveId" clId="{AA00600B-03CF-4A2D-9481-24444CE1A7EF}" dt="2020-11-09T20:19:52.658" v="4671" actId="26606"/>
          <ac:spMkLst>
            <pc:docMk/>
            <pc:sldMk cId="120875901" sldId="318"/>
            <ac:spMk id="16" creationId="{5CCC70ED-6C63-4537-B7EB-51990D6C0A6F}"/>
          </ac:spMkLst>
        </pc:spChg>
        <pc:spChg chg="add">
          <ac:chgData name="karamjot" userId="92988c83c993e5d4" providerId="LiveId" clId="{AA00600B-03CF-4A2D-9481-24444CE1A7EF}" dt="2020-11-09T20:19:52.658" v="4671" actId="26606"/>
          <ac:spMkLst>
            <pc:docMk/>
            <pc:sldMk cId="120875901" sldId="318"/>
            <ac:spMk id="21" creationId="{AFF43A89-FF65-44A9-BE4C-DC7389FF9CE1}"/>
          </ac:spMkLst>
        </pc:spChg>
        <pc:spChg chg="add">
          <ac:chgData name="karamjot" userId="92988c83c993e5d4" providerId="LiveId" clId="{AA00600B-03CF-4A2D-9481-24444CE1A7EF}" dt="2020-11-09T20:19:52.658" v="4671" actId="26606"/>
          <ac:spMkLst>
            <pc:docMk/>
            <pc:sldMk cId="120875901" sldId="318"/>
            <ac:spMk id="23" creationId="{3CBC4341-33FB-4D46-A7B4-62039B616233}"/>
          </ac:spMkLst>
        </pc:spChg>
        <pc:spChg chg="add">
          <ac:chgData name="karamjot" userId="92988c83c993e5d4" providerId="LiveId" clId="{AA00600B-03CF-4A2D-9481-24444CE1A7EF}" dt="2020-11-09T20:19:52.658" v="4671" actId="26606"/>
          <ac:spMkLst>
            <pc:docMk/>
            <pc:sldMk cId="120875901" sldId="318"/>
            <ac:spMk id="25" creationId="{89394C5B-B8DE-4221-8CA4-A30237DB3241}"/>
          </ac:spMkLst>
        </pc:spChg>
        <pc:picChg chg="add del mod">
          <ac:chgData name="karamjot" userId="92988c83c993e5d4" providerId="LiveId" clId="{AA00600B-03CF-4A2D-9481-24444CE1A7EF}" dt="2020-11-09T20:18:39.798" v="4661" actId="478"/>
          <ac:picMkLst>
            <pc:docMk/>
            <pc:sldMk cId="120875901" sldId="318"/>
            <ac:picMk id="3" creationId="{F8FB5DC1-BB52-44C0-82B0-7FA4008FED04}"/>
          </ac:picMkLst>
        </pc:picChg>
        <pc:picChg chg="add mod">
          <ac:chgData name="karamjot" userId="92988c83c993e5d4" providerId="LiveId" clId="{AA00600B-03CF-4A2D-9481-24444CE1A7EF}" dt="2020-11-09T20:19:52.658" v="4671" actId="26606"/>
          <ac:picMkLst>
            <pc:docMk/>
            <pc:sldMk cId="120875901" sldId="318"/>
            <ac:picMk id="5" creationId="{B56B15F1-DAE8-40CB-861D-51A4F69FC735}"/>
          </ac:picMkLst>
        </pc:picChg>
      </pc:sldChg>
      <pc:sldChg chg="addSp modSp new mod setBg setClrOvrMap">
        <pc:chgData name="karamjot" userId="92988c83c993e5d4" providerId="LiveId" clId="{AA00600B-03CF-4A2D-9481-24444CE1A7EF}" dt="2020-11-09T20:34:15.990" v="4919" actId="20577"/>
        <pc:sldMkLst>
          <pc:docMk/>
          <pc:sldMk cId="915847046" sldId="319"/>
        </pc:sldMkLst>
        <pc:spChg chg="add mod">
          <ac:chgData name="karamjot" userId="92988c83c993e5d4" providerId="LiveId" clId="{AA00600B-03CF-4A2D-9481-24444CE1A7EF}" dt="2020-11-09T20:34:15.990" v="4919" actId="20577"/>
          <ac:spMkLst>
            <pc:docMk/>
            <pc:sldMk cId="915847046" sldId="319"/>
            <ac:spMk id="4" creationId="{EBA4BEF4-19EE-4FC2-9943-7311F3F2A2E7}"/>
          </ac:spMkLst>
        </pc:spChg>
        <pc:spChg chg="add">
          <ac:chgData name="karamjot" userId="92988c83c993e5d4" providerId="LiveId" clId="{AA00600B-03CF-4A2D-9481-24444CE1A7EF}" dt="2020-11-09T20:22:43.942" v="4680" actId="26606"/>
          <ac:spMkLst>
            <pc:docMk/>
            <pc:sldMk cId="915847046" sldId="319"/>
            <ac:spMk id="8" creationId="{652BD35A-BC99-4831-A358-06E2CEB96697}"/>
          </ac:spMkLst>
        </pc:spChg>
        <pc:spChg chg="add">
          <ac:chgData name="karamjot" userId="92988c83c993e5d4" providerId="LiveId" clId="{AA00600B-03CF-4A2D-9481-24444CE1A7EF}" dt="2020-11-09T20:22:43.942" v="4680" actId="26606"/>
          <ac:spMkLst>
            <pc:docMk/>
            <pc:sldMk cId="915847046" sldId="319"/>
            <ac:spMk id="10" creationId="{B76E24C1-2968-40DC-A36E-F6B85F0F0752}"/>
          </ac:spMkLst>
        </pc:spChg>
        <pc:picChg chg="add mod">
          <ac:chgData name="karamjot" userId="92988c83c993e5d4" providerId="LiveId" clId="{AA00600B-03CF-4A2D-9481-24444CE1A7EF}" dt="2020-11-09T20:25:57.511" v="4699" actId="14100"/>
          <ac:picMkLst>
            <pc:docMk/>
            <pc:sldMk cId="915847046" sldId="319"/>
            <ac:picMk id="3" creationId="{188A0B15-4128-46C7-96DA-999E5E63241A}"/>
          </ac:picMkLst>
        </pc:picChg>
      </pc:sldChg>
      <pc:sldChg chg="addSp modSp new mod setBg">
        <pc:chgData name="karamjot" userId="92988c83c993e5d4" providerId="LiveId" clId="{AA00600B-03CF-4A2D-9481-24444CE1A7EF}" dt="2020-11-09T21:07:57.261" v="5388" actId="255"/>
        <pc:sldMkLst>
          <pc:docMk/>
          <pc:sldMk cId="946578682" sldId="320"/>
        </pc:sldMkLst>
        <pc:spChg chg="add mod">
          <ac:chgData name="karamjot" userId="92988c83c993e5d4" providerId="LiveId" clId="{AA00600B-03CF-4A2D-9481-24444CE1A7EF}" dt="2020-11-09T21:05:06.366" v="5201" actId="14100"/>
          <ac:spMkLst>
            <pc:docMk/>
            <pc:sldMk cId="946578682" sldId="320"/>
            <ac:spMk id="4" creationId="{56C3B74A-53F1-448F-84CA-B462753A570B}"/>
          </ac:spMkLst>
        </pc:spChg>
        <pc:spChg chg="add mod">
          <ac:chgData name="karamjot" userId="92988c83c993e5d4" providerId="LiveId" clId="{AA00600B-03CF-4A2D-9481-24444CE1A7EF}" dt="2020-11-09T21:07:57.261" v="5388" actId="255"/>
          <ac:spMkLst>
            <pc:docMk/>
            <pc:sldMk cId="946578682" sldId="320"/>
            <ac:spMk id="5" creationId="{3B915538-C57C-4C82-B177-6D977C4E26BB}"/>
          </ac:spMkLst>
        </pc:spChg>
        <pc:spChg chg="add">
          <ac:chgData name="karamjot" userId="92988c83c993e5d4" providerId="LiveId" clId="{AA00600B-03CF-4A2D-9481-24444CE1A7EF}" dt="2020-11-09T21:00:18.055" v="4935" actId="26606"/>
          <ac:spMkLst>
            <pc:docMk/>
            <pc:sldMk cId="946578682" sldId="320"/>
            <ac:spMk id="8" creationId="{AFF43A89-FF65-44A9-BE4C-DC7389FF9CE1}"/>
          </ac:spMkLst>
        </pc:spChg>
        <pc:spChg chg="add">
          <ac:chgData name="karamjot" userId="92988c83c993e5d4" providerId="LiveId" clId="{AA00600B-03CF-4A2D-9481-24444CE1A7EF}" dt="2020-11-09T21:00:18.055" v="4935" actId="26606"/>
          <ac:spMkLst>
            <pc:docMk/>
            <pc:sldMk cId="946578682" sldId="320"/>
            <ac:spMk id="10" creationId="{3CBC4341-33FB-4D46-A7B4-62039B616233}"/>
          </ac:spMkLst>
        </pc:spChg>
        <pc:spChg chg="add">
          <ac:chgData name="karamjot" userId="92988c83c993e5d4" providerId="LiveId" clId="{AA00600B-03CF-4A2D-9481-24444CE1A7EF}" dt="2020-11-09T21:00:18.055" v="4935" actId="26606"/>
          <ac:spMkLst>
            <pc:docMk/>
            <pc:sldMk cId="946578682" sldId="320"/>
            <ac:spMk id="12" creationId="{89394C5B-B8DE-4221-8CA4-A30237DB3241}"/>
          </ac:spMkLst>
        </pc:spChg>
        <pc:picChg chg="add mod">
          <ac:chgData name="karamjot" userId="92988c83c993e5d4" providerId="LiveId" clId="{AA00600B-03CF-4A2D-9481-24444CE1A7EF}" dt="2020-11-09T21:00:43.206" v="4942" actId="14100"/>
          <ac:picMkLst>
            <pc:docMk/>
            <pc:sldMk cId="946578682" sldId="320"/>
            <ac:picMk id="3" creationId="{35D51A4A-EC66-41CB-BD53-A8F7B08601A8}"/>
          </ac:picMkLst>
        </pc:picChg>
      </pc:sldChg>
      <pc:sldChg chg="addSp delSp modSp new mod setBg">
        <pc:chgData name="karamjot" userId="92988c83c993e5d4" providerId="LiveId" clId="{AA00600B-03CF-4A2D-9481-24444CE1A7EF}" dt="2020-11-09T21:12:31.595" v="5819" actId="255"/>
        <pc:sldMkLst>
          <pc:docMk/>
          <pc:sldMk cId="1002155681" sldId="321"/>
        </pc:sldMkLst>
        <pc:spChg chg="add del mod">
          <ac:chgData name="karamjot" userId="92988c83c993e5d4" providerId="LiveId" clId="{AA00600B-03CF-4A2D-9481-24444CE1A7EF}" dt="2020-11-09T21:08:51.472" v="5391"/>
          <ac:spMkLst>
            <pc:docMk/>
            <pc:sldMk cId="1002155681" sldId="321"/>
            <ac:spMk id="4" creationId="{7411B236-252F-43C1-ABE6-758FD92BF46E}"/>
          </ac:spMkLst>
        </pc:spChg>
        <pc:spChg chg="add mod">
          <ac:chgData name="karamjot" userId="92988c83c993e5d4" providerId="LiveId" clId="{AA00600B-03CF-4A2D-9481-24444CE1A7EF}" dt="2020-11-09T21:11:25.783" v="5683" actId="20577"/>
          <ac:spMkLst>
            <pc:docMk/>
            <pc:sldMk cId="1002155681" sldId="321"/>
            <ac:spMk id="5" creationId="{6440B49B-C9B9-44D3-A7E7-5AEE1B4DEE86}"/>
          </ac:spMkLst>
        </pc:spChg>
        <pc:spChg chg="add mod">
          <ac:chgData name="karamjot" userId="92988c83c993e5d4" providerId="LiveId" clId="{AA00600B-03CF-4A2D-9481-24444CE1A7EF}" dt="2020-11-09T21:12:31.595" v="5819" actId="255"/>
          <ac:spMkLst>
            <pc:docMk/>
            <pc:sldMk cId="1002155681" sldId="321"/>
            <ac:spMk id="6" creationId="{47385AD8-E26C-4356-AB00-6D0EA68D6605}"/>
          </ac:spMkLst>
        </pc:spChg>
        <pc:spChg chg="add">
          <ac:chgData name="karamjot" userId="92988c83c993e5d4" providerId="LiveId" clId="{AA00600B-03CF-4A2D-9481-24444CE1A7EF}" dt="2020-11-09T21:00:51.384" v="4943" actId="26606"/>
          <ac:spMkLst>
            <pc:docMk/>
            <pc:sldMk cId="1002155681" sldId="321"/>
            <ac:spMk id="8" creationId="{41497DE5-0939-4D1D-9350-0C5E1B209C68}"/>
          </ac:spMkLst>
        </pc:spChg>
        <pc:spChg chg="add">
          <ac:chgData name="karamjot" userId="92988c83c993e5d4" providerId="LiveId" clId="{AA00600B-03CF-4A2D-9481-24444CE1A7EF}" dt="2020-11-09T21:00:51.384" v="4943" actId="26606"/>
          <ac:spMkLst>
            <pc:docMk/>
            <pc:sldMk cId="1002155681" sldId="321"/>
            <ac:spMk id="10" creationId="{5CCC70ED-6C63-4537-B7EB-51990D6C0A6F}"/>
          </ac:spMkLst>
        </pc:spChg>
        <pc:spChg chg="add">
          <ac:chgData name="karamjot" userId="92988c83c993e5d4" providerId="LiveId" clId="{AA00600B-03CF-4A2D-9481-24444CE1A7EF}" dt="2020-11-09T21:00:51.384" v="4943" actId="26606"/>
          <ac:spMkLst>
            <pc:docMk/>
            <pc:sldMk cId="1002155681" sldId="321"/>
            <ac:spMk id="12" creationId="{B76E24C1-2968-40DC-A36E-F6B85F0F0752}"/>
          </ac:spMkLst>
        </pc:spChg>
        <pc:picChg chg="add mod">
          <ac:chgData name="karamjot" userId="92988c83c993e5d4" providerId="LiveId" clId="{AA00600B-03CF-4A2D-9481-24444CE1A7EF}" dt="2020-11-09T21:01:06.086" v="4947" actId="14100"/>
          <ac:picMkLst>
            <pc:docMk/>
            <pc:sldMk cId="1002155681" sldId="321"/>
            <ac:picMk id="3" creationId="{78E68242-6FB3-4144-9163-BE2FFA74D9E0}"/>
          </ac:picMkLst>
        </pc:picChg>
      </pc:sldChg>
      <pc:sldChg chg="addSp modSp new mod setBg">
        <pc:chgData name="karamjot" userId="92988c83c993e5d4" providerId="LiveId" clId="{AA00600B-03CF-4A2D-9481-24444CE1A7EF}" dt="2020-11-09T21:13:50.908" v="5958" actId="20577"/>
        <pc:sldMkLst>
          <pc:docMk/>
          <pc:sldMk cId="2013160357" sldId="322"/>
        </pc:sldMkLst>
        <pc:spChg chg="add mod">
          <ac:chgData name="karamjot" userId="92988c83c993e5d4" providerId="LiveId" clId="{AA00600B-03CF-4A2D-9481-24444CE1A7EF}" dt="2020-11-09T21:13:50.908" v="5958" actId="20577"/>
          <ac:spMkLst>
            <pc:docMk/>
            <pc:sldMk cId="2013160357" sldId="322"/>
            <ac:spMk id="4" creationId="{6EFF240A-A6BE-4AA1-9309-A6DED20E2DC9}"/>
          </ac:spMkLst>
        </pc:spChg>
        <pc:spChg chg="add">
          <ac:chgData name="karamjot" userId="92988c83c993e5d4" providerId="LiveId" clId="{AA00600B-03CF-4A2D-9481-24444CE1A7EF}" dt="2020-11-09T21:01:15.294" v="4948" actId="26606"/>
          <ac:spMkLst>
            <pc:docMk/>
            <pc:sldMk cId="2013160357" sldId="322"/>
            <ac:spMk id="8" creationId="{41497DE5-0939-4D1D-9350-0C5E1B209C68}"/>
          </ac:spMkLst>
        </pc:spChg>
        <pc:spChg chg="add">
          <ac:chgData name="karamjot" userId="92988c83c993e5d4" providerId="LiveId" clId="{AA00600B-03CF-4A2D-9481-24444CE1A7EF}" dt="2020-11-09T21:01:15.294" v="4948" actId="26606"/>
          <ac:spMkLst>
            <pc:docMk/>
            <pc:sldMk cId="2013160357" sldId="322"/>
            <ac:spMk id="10" creationId="{5CCC70ED-6C63-4537-B7EB-51990D6C0A6F}"/>
          </ac:spMkLst>
        </pc:spChg>
        <pc:spChg chg="add">
          <ac:chgData name="karamjot" userId="92988c83c993e5d4" providerId="LiveId" clId="{AA00600B-03CF-4A2D-9481-24444CE1A7EF}" dt="2020-11-09T21:01:15.294" v="4948" actId="26606"/>
          <ac:spMkLst>
            <pc:docMk/>
            <pc:sldMk cId="2013160357" sldId="322"/>
            <ac:spMk id="12" creationId="{B76E24C1-2968-40DC-A36E-F6B85F0F0752}"/>
          </ac:spMkLst>
        </pc:spChg>
        <pc:picChg chg="add mod">
          <ac:chgData name="karamjot" userId="92988c83c993e5d4" providerId="LiveId" clId="{AA00600B-03CF-4A2D-9481-24444CE1A7EF}" dt="2020-11-09T21:01:36.555" v="4952" actId="14100"/>
          <ac:picMkLst>
            <pc:docMk/>
            <pc:sldMk cId="2013160357" sldId="322"/>
            <ac:picMk id="3" creationId="{C6BCB903-214F-42BB-86BD-2336A66E75A1}"/>
          </ac:picMkLst>
        </pc:picChg>
      </pc:sldChg>
      <pc:sldChg chg="addSp modSp new mod setBg">
        <pc:chgData name="karamjot" userId="92988c83c993e5d4" providerId="LiveId" clId="{AA00600B-03CF-4A2D-9481-24444CE1A7EF}" dt="2020-11-09T21:17:00.660" v="5967" actId="14100"/>
        <pc:sldMkLst>
          <pc:docMk/>
          <pc:sldMk cId="2617570463" sldId="323"/>
        </pc:sldMkLst>
        <pc:spChg chg="add">
          <ac:chgData name="karamjot" userId="92988c83c993e5d4" providerId="LiveId" clId="{AA00600B-03CF-4A2D-9481-24444CE1A7EF}" dt="2020-11-09T21:16:15.956" v="5963" actId="26606"/>
          <ac:spMkLst>
            <pc:docMk/>
            <pc:sldMk cId="2617570463" sldId="323"/>
            <ac:spMk id="8" creationId="{41497DE5-0939-4D1D-9350-0C5E1B209C68}"/>
          </ac:spMkLst>
        </pc:spChg>
        <pc:spChg chg="add">
          <ac:chgData name="karamjot" userId="92988c83c993e5d4" providerId="LiveId" clId="{AA00600B-03CF-4A2D-9481-24444CE1A7EF}" dt="2020-11-09T21:16:15.956" v="5963" actId="26606"/>
          <ac:spMkLst>
            <pc:docMk/>
            <pc:sldMk cId="2617570463" sldId="323"/>
            <ac:spMk id="10" creationId="{5CCC70ED-6C63-4537-B7EB-51990D6C0A6F}"/>
          </ac:spMkLst>
        </pc:spChg>
        <pc:spChg chg="add">
          <ac:chgData name="karamjot" userId="92988c83c993e5d4" providerId="LiveId" clId="{AA00600B-03CF-4A2D-9481-24444CE1A7EF}" dt="2020-11-09T21:16:15.956" v="5963" actId="26606"/>
          <ac:spMkLst>
            <pc:docMk/>
            <pc:sldMk cId="2617570463" sldId="323"/>
            <ac:spMk id="12" creationId="{B76E24C1-2968-40DC-A36E-F6B85F0F0752}"/>
          </ac:spMkLst>
        </pc:spChg>
        <pc:picChg chg="add mod">
          <ac:chgData name="karamjot" userId="92988c83c993e5d4" providerId="LiveId" clId="{AA00600B-03CF-4A2D-9481-24444CE1A7EF}" dt="2020-11-09T21:17:00.660" v="5967" actId="14100"/>
          <ac:picMkLst>
            <pc:docMk/>
            <pc:sldMk cId="2617570463" sldId="323"/>
            <ac:picMk id="3" creationId="{F5ECE814-C7E1-4ADF-BA80-179DC7A5A261}"/>
          </ac:picMkLst>
        </pc:picChg>
      </pc:sldChg>
      <pc:sldChg chg="modSp new mod ord">
        <pc:chgData name="karamjot" userId="92988c83c993e5d4" providerId="LiveId" clId="{AA00600B-03CF-4A2D-9481-24444CE1A7EF}" dt="2020-11-09T21:59:41.506" v="8028"/>
        <pc:sldMkLst>
          <pc:docMk/>
          <pc:sldMk cId="5797241" sldId="324"/>
        </pc:sldMkLst>
        <pc:spChg chg="mod">
          <ac:chgData name="karamjot" userId="92988c83c993e5d4" providerId="LiveId" clId="{AA00600B-03CF-4A2D-9481-24444CE1A7EF}" dt="2020-11-09T21:57:29.661" v="8003" actId="122"/>
          <ac:spMkLst>
            <pc:docMk/>
            <pc:sldMk cId="5797241" sldId="324"/>
            <ac:spMk id="2" creationId="{67A56EAC-C7AC-4C05-81C0-6C94B3FA1CDA}"/>
          </ac:spMkLst>
        </pc:spChg>
        <pc:spChg chg="mod">
          <ac:chgData name="karamjot" userId="92988c83c993e5d4" providerId="LiveId" clId="{AA00600B-03CF-4A2D-9481-24444CE1A7EF}" dt="2020-11-09T21:57:22.156" v="8002" actId="27636"/>
          <ac:spMkLst>
            <pc:docMk/>
            <pc:sldMk cId="5797241" sldId="324"/>
            <ac:spMk id="3" creationId="{22F6D466-1404-40AC-B032-1365F78A033F}"/>
          </ac:spMkLst>
        </pc:spChg>
      </pc:sldChg>
      <pc:sldChg chg="addSp modSp new del mod">
        <pc:chgData name="karamjot" userId="92988c83c993e5d4" providerId="LiveId" clId="{AA00600B-03CF-4A2D-9481-24444CE1A7EF}" dt="2020-11-09T21:59:37.389" v="8026" actId="2696"/>
        <pc:sldMkLst>
          <pc:docMk/>
          <pc:sldMk cId="3982372261" sldId="325"/>
        </pc:sldMkLst>
        <pc:spChg chg="mod">
          <ac:chgData name="karamjot" userId="92988c83c993e5d4" providerId="LiveId" clId="{AA00600B-03CF-4A2D-9481-24444CE1A7EF}" dt="2020-11-09T21:57:17.474" v="8000" actId="21"/>
          <ac:spMkLst>
            <pc:docMk/>
            <pc:sldMk cId="3982372261" sldId="325"/>
            <ac:spMk id="3" creationId="{ED1028E9-0FDC-400E-B327-94941AB62916}"/>
          </ac:spMkLst>
        </pc:spChg>
        <pc:spChg chg="add mod">
          <ac:chgData name="karamjot" userId="92988c83c993e5d4" providerId="LiveId" clId="{AA00600B-03CF-4A2D-9481-24444CE1A7EF}" dt="2020-11-09T21:59:25.986" v="8024" actId="21"/>
          <ac:spMkLst>
            <pc:docMk/>
            <pc:sldMk cId="3982372261" sldId="325"/>
            <ac:spMk id="5" creationId="{3CA661D3-FF99-4C86-8EFF-5D3F6B3F67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ciitable.com/" TargetMode="External"/><Relationship Id="rId2" Type="http://schemas.openxmlformats.org/officeDocument/2006/relationships/hyperlink" Target="https://www.element14.com/community/community/designcenter/single-board-computers/next-genbeaglebone/blog/2019/08/15/beaglebone-black-bbb-io-gpio-spi-and-i2c-library-for-c-2019-edi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nion.io/2bt-digging-into-i2cget-and-i2cset/" TargetMode="External"/><Relationship Id="rId4" Type="http://schemas.openxmlformats.org/officeDocument/2006/relationships/hyperlink" Target="https://www.sparkfun.com/datasheets/Sensors/Temperature/MLX90614_rev001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rcuitbasics.com/basics-of-the-i2c-communication-protocol/#:~:text=I2C%20is%20a%20serial%20communication,always%20controlled%20by%20the%20master" TargetMode="External"/><Relationship Id="rId7" Type="http://schemas.openxmlformats.org/officeDocument/2006/relationships/hyperlink" Target="https://github.com/shabaz123/iobb" TargetMode="External"/><Relationship Id="rId2" Type="http://schemas.openxmlformats.org/officeDocument/2006/relationships/hyperlink" Target="https://www.beaglebone.net/code/python/beaglebone-and-mlx90614-infrared-thermometer-example-in-python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sh.com/ssh/winscp/" TargetMode="External"/><Relationship Id="rId5" Type="http://schemas.openxmlformats.org/officeDocument/2006/relationships/hyperlink" Target="https://en.wikipedia.org/wiki/PuTTY" TargetMode="External"/><Relationship Id="rId4" Type="http://schemas.openxmlformats.org/officeDocument/2006/relationships/hyperlink" Target="https://stackoverflow.com/questions/10156409/convert-hex-string-char-to-int/25681839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-12683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Interfacing Temperature sensor and buzzer with </a:t>
            </a:r>
            <a:r>
              <a:rPr lang="en-US" sz="3200" dirty="0" err="1">
                <a:solidFill>
                  <a:schemeClr val="tx1"/>
                </a:solidFill>
              </a:rPr>
              <a:t>Beaglebone</a:t>
            </a:r>
            <a:r>
              <a:rPr lang="en-US" sz="3200" dirty="0">
                <a:solidFill>
                  <a:schemeClr val="tx1"/>
                </a:solidFill>
              </a:rPr>
              <a:t> Black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Submitted by: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Karamjot kaur (c0754576)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D6C3-7A8C-4AB1-BDE0-F5DB48CF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Features and Applications of Sensor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502E9-E1A5-43D7-B5B8-4A90482CEF8F}"/>
              </a:ext>
            </a:extLst>
          </p:cNvPr>
          <p:cNvSpPr txBox="1"/>
          <p:nvPr/>
        </p:nvSpPr>
        <p:spPr>
          <a:xfrm>
            <a:off x="1296063" y="2213113"/>
            <a:ext cx="43361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Feature: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/>
              <a:t>Small size, low cost </a:t>
            </a:r>
          </a:p>
          <a:p>
            <a:pPr marL="342900" indent="-342900">
              <a:buAutoNum type="arabicPeriod"/>
            </a:pPr>
            <a:r>
              <a:rPr lang="en-US" dirty="0"/>
              <a:t>Easy to integrate</a:t>
            </a:r>
          </a:p>
          <a:p>
            <a:pPr marL="342900" indent="-342900">
              <a:buAutoNum type="arabicPeriod"/>
            </a:pPr>
            <a:r>
              <a:rPr lang="en-US" dirty="0"/>
              <a:t>High (medical) accuracy calibration </a:t>
            </a:r>
          </a:p>
          <a:p>
            <a:pPr marL="342900" indent="-342900">
              <a:buAutoNum type="arabicPeriod"/>
            </a:pPr>
            <a:r>
              <a:rPr lang="en-US" dirty="0"/>
              <a:t>High accuracy of 0.5°C in a wide temperature range (0°C…+50°C for both Ta i.e. ambient temperature and To i.e. object temperature)</a:t>
            </a:r>
          </a:p>
          <a:p>
            <a:pPr marL="342900" indent="-342900">
              <a:buAutoNum type="arabicPeriod"/>
            </a:pPr>
            <a:r>
              <a:rPr lang="en-US" dirty="0"/>
              <a:t>Available in 3V and 5V versions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D899F4-7522-4F59-9707-421E015270A1}"/>
              </a:ext>
            </a:extLst>
          </p:cNvPr>
          <p:cNvSpPr txBox="1"/>
          <p:nvPr/>
        </p:nvSpPr>
        <p:spPr>
          <a:xfrm>
            <a:off x="6559827" y="2213113"/>
            <a:ext cx="40949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Applications:</a:t>
            </a:r>
          </a:p>
          <a:p>
            <a:endParaRPr lang="en-US" dirty="0"/>
          </a:p>
          <a:p>
            <a:r>
              <a:rPr lang="en-US" dirty="0"/>
              <a:t>1.  Body temperature measurement </a:t>
            </a:r>
          </a:p>
          <a:p>
            <a:r>
              <a:rPr lang="en-US" dirty="0"/>
              <a:t>2. High precision non-contact temperature measurements</a:t>
            </a:r>
          </a:p>
          <a:p>
            <a:r>
              <a:rPr lang="en-US" dirty="0"/>
              <a:t>3. Temperature sensing element for residential, commercial and industrial building air conditioning</a:t>
            </a:r>
          </a:p>
          <a:p>
            <a:r>
              <a:rPr lang="en-US" dirty="0"/>
              <a:t>4. Temperature control in printers and copiers </a:t>
            </a:r>
          </a:p>
          <a:p>
            <a:r>
              <a:rPr lang="en-US" dirty="0"/>
              <a:t>5. Body temperature measurement </a:t>
            </a:r>
          </a:p>
        </p:txBody>
      </p:sp>
    </p:spTree>
    <p:extLst>
      <p:ext uri="{BB962C8B-B14F-4D97-AF65-F5344CB8AC3E}">
        <p14:creationId xmlns:p14="http://schemas.microsoft.com/office/powerpoint/2010/main" val="3819125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F0544-8FBB-4909-AF46-7D9F9AC1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/>
              <a:t>Calculating Temperature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">
            <a:extLst>
              <a:ext uri="{FF2B5EF4-FFF2-40B4-BE49-F238E27FC236}">
                <a16:creationId xmlns:a16="http://schemas.microsoft.com/office/drawing/2014/main" id="{D8FE33A3-AFE4-41E7-B1C4-4CBD97BF6B5B}"/>
              </a:ext>
            </a:extLst>
          </p:cNvPr>
          <p:cNvSpPr txBox="1"/>
          <p:nvPr/>
        </p:nvSpPr>
        <p:spPr>
          <a:xfrm>
            <a:off x="5301798" y="731520"/>
            <a:ext cx="5968181" cy="552860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result has a resolution of 0.02°C and is available in RAM. To is derived from RAM as: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To[°K] =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Toreg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× 02.0 , or 0.02°K / LSB.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Example: 1. 0x3AF7 28.75˚C (no error) 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	2. 0x3AF8 28.77˚C (no error) 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result is calculated by following expressions (valid for both To and Ta):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Convert a hexadecimal number to integer.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Convert an integer data into Celsius by using following formula: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float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objTemp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(number1 * 0.0201) - 273.1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361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9ED48-8344-4FA1-B908-37865FFA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Buzzer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158E0BA-A7B0-47CB-A9FD-C8E0569053A5}"/>
              </a:ext>
            </a:extLst>
          </p:cNvPr>
          <p:cNvSpPr txBox="1"/>
          <p:nvPr/>
        </p:nvSpPr>
        <p:spPr>
          <a:xfrm>
            <a:off x="1097279" y="2546224"/>
            <a:ext cx="5977938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</a:rPr>
              <a:t>Piezo buzzer is a simple devices that can generate basic beeps and tones.  </a:t>
            </a:r>
          </a:p>
          <a:p>
            <a:pPr>
              <a:spcAft>
                <a:spcPts val="600"/>
              </a:spcAft>
            </a:pPr>
            <a:endParaRPr lang="en-US" b="0" i="0" dirty="0">
              <a:solidFill>
                <a:srgbClr val="FFFFFF"/>
              </a:solidFill>
              <a:effectLst/>
            </a:endParaRP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</a:rPr>
              <a:t>It works by using a piezo crystal, a special material that changes shape when voltage is applied to it. </a:t>
            </a:r>
          </a:p>
          <a:p>
            <a:pPr>
              <a:spcAft>
                <a:spcPts val="600"/>
              </a:spcAft>
            </a:pPr>
            <a:endParaRPr lang="en-US" b="0" i="0" dirty="0">
              <a:solidFill>
                <a:srgbClr val="FFFFFF"/>
              </a:solidFill>
              <a:effectLst/>
            </a:endParaRP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</a:rPr>
              <a:t>If the crystal pushes against a diaphragm, like a tiny speaker cone, it can generate a pressure wave which the human ear picks up as sound.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7B5F950-9C9D-467D-B3C8-DEC56F29D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7"/>
          <a:stretch/>
        </p:blipFill>
        <p:spPr bwMode="auto">
          <a:xfrm>
            <a:off x="7611902" y="10"/>
            <a:ext cx="45800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80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CD18F-C0AD-4489-920D-56263F01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Buzzer (</a:t>
            </a:r>
            <a:r>
              <a:rPr lang="en-US" sz="4400" dirty="0" err="1">
                <a:solidFill>
                  <a:srgbClr val="FFFFFF"/>
                </a:solidFill>
              </a:rPr>
              <a:t>conti</a:t>
            </a:r>
            <a:r>
              <a:rPr lang="en-US" sz="4400" dirty="0">
                <a:solidFill>
                  <a:srgbClr val="FFFFFF"/>
                </a:solidFill>
              </a:rPr>
              <a:t>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918467-FD80-4735-8FB1-048934248ADF}"/>
              </a:ext>
            </a:extLst>
          </p:cNvPr>
          <p:cNvSpPr txBox="1"/>
          <p:nvPr/>
        </p:nvSpPr>
        <p:spPr>
          <a:xfrm>
            <a:off x="5231958" y="605896"/>
            <a:ext cx="5923721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this project, there is a digital communication between a buzzer and 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Beaglebone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Black using GPIO pins of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Beaglebone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Black.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 pins of buzzer is connected to the GPIO pin and negative is connected to the DGND of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Beaglebone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Black.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Initially, define the GPIO pin for buzzer and 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set it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an output pin.</a:t>
            </a:r>
          </a:p>
        </p:txBody>
      </p:sp>
    </p:spTree>
    <p:extLst>
      <p:ext uri="{BB962C8B-B14F-4D97-AF65-F5344CB8AC3E}">
        <p14:creationId xmlns:p14="http://schemas.microsoft.com/office/powerpoint/2010/main" val="1728715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8A2B598-C147-4320-93D0-6D9F7A1E3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434" y="905933"/>
            <a:ext cx="6675136" cy="50397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04C4A6-76A3-44C2-B910-55EA3B90000E}"/>
              </a:ext>
            </a:extLst>
          </p:cNvPr>
          <p:cNvSpPr txBox="1"/>
          <p:nvPr/>
        </p:nvSpPr>
        <p:spPr>
          <a:xfrm>
            <a:off x="586740" y="1744393"/>
            <a:ext cx="21876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interfacing, pin 19 and 20 of port 9 are used for I2C communication.</a:t>
            </a:r>
          </a:p>
          <a:p>
            <a:endParaRPr lang="en-US" dirty="0"/>
          </a:p>
          <a:p>
            <a:r>
              <a:rPr lang="en-US" dirty="0"/>
              <a:t>For the power supply, pin 5 of port 9 is used for 5V supply.</a:t>
            </a:r>
          </a:p>
          <a:p>
            <a:endParaRPr lang="en-US" dirty="0"/>
          </a:p>
          <a:p>
            <a:r>
              <a:rPr lang="en-US" dirty="0"/>
              <a:t>Power supply for </a:t>
            </a:r>
            <a:r>
              <a:rPr lang="en-US" dirty="0" err="1"/>
              <a:t>beaglebone</a:t>
            </a:r>
            <a:r>
              <a:rPr lang="en-US" dirty="0"/>
              <a:t> black is given by external power adaptor.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46558-EFC1-4FAC-9ADB-969D8909B95D}"/>
              </a:ext>
            </a:extLst>
          </p:cNvPr>
          <p:cNvSpPr txBox="1"/>
          <p:nvPr/>
        </p:nvSpPr>
        <p:spPr>
          <a:xfrm>
            <a:off x="9551963" y="2011680"/>
            <a:ext cx="21173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Buzzer is connected to the GPIO pin 23 of port 9.</a:t>
            </a:r>
          </a:p>
          <a:p>
            <a:endParaRPr lang="en-US" dirty="0"/>
          </a:p>
          <a:p>
            <a:r>
              <a:rPr lang="en-US" dirty="0"/>
              <a:t>Ground is connected to pin 1 and pin 46 of port 9 for both temperature sensor and buzzer,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961941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F4B3E-E48F-42A4-82C7-D1F7A6C7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Power Adaptor</a:t>
            </a:r>
          </a:p>
        </p:txBody>
      </p:sp>
      <p:pic>
        <p:nvPicPr>
          <p:cNvPr id="3" name="Content Placeholder 4" descr="A close up of a phone&#10;&#10;Description automatically generated">
            <a:extLst>
              <a:ext uri="{FF2B5EF4-FFF2-40B4-BE49-F238E27FC236}">
                <a16:creationId xmlns:a16="http://schemas.microsoft.com/office/drawing/2014/main" id="{AE4DC1A4-98D2-41A1-9DC9-FD342FBBA82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1212" r="12004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278B95-6D7F-415B-B8EB-BB9A6CF09AD8}"/>
              </a:ext>
            </a:extLst>
          </p:cNvPr>
          <p:cNvSpPr txBox="1"/>
          <p:nvPr/>
        </p:nvSpPr>
        <p:spPr>
          <a:xfrm>
            <a:off x="5172074" y="2108201"/>
            <a:ext cx="5983606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power Adapter is used for the power supply of 5V to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Beaglebone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Black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Electrical specifications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voltage range – 90-264V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voltage – 5v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efficiency - &gt;78.70%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current – 2A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902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4E201-164F-4793-895E-C149B2F2F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5F4110-C0FC-4D61-ACD2-A7C950EA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60711" y="3506289"/>
            <a:ext cx="7210670" cy="2967839"/>
          </a:xfrm>
          <a:prstGeom prst="rect">
            <a:avLst/>
          </a:prstGeom>
          <a:solidFill>
            <a:srgbClr val="344E47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607DB-73D7-47E1-824A-B193CFDD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5"/>
            <a:ext cx="6465287" cy="148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Jumper Wires and Breadboard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FD1D5C-6841-4A8E-A834-1EA00926CBB6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1" r="7490" b="-2"/>
          <a:stretch/>
        </p:blipFill>
        <p:spPr>
          <a:xfrm>
            <a:off x="317635" y="299363"/>
            <a:ext cx="4160452" cy="62369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C68BE9-81B2-4670-A686-A8FDB5D436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5" r="2" b="18542"/>
          <a:stretch/>
        </p:blipFill>
        <p:spPr>
          <a:xfrm>
            <a:off x="4654296" y="299363"/>
            <a:ext cx="7217085" cy="300818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CE2D80-77E9-4433-B62B-693C5B7B2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5393160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2EF484C-7754-421D-B19C-8345D1B0AD16}"/>
              </a:ext>
            </a:extLst>
          </p:cNvPr>
          <p:cNvSpPr txBox="1"/>
          <p:nvPr/>
        </p:nvSpPr>
        <p:spPr>
          <a:xfrm>
            <a:off x="5219114" y="5443194"/>
            <a:ext cx="5584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Breadboard and jumper wires are used to make connections between components and </a:t>
            </a:r>
            <a:r>
              <a:rPr lang="en-US" dirty="0" err="1">
                <a:solidFill>
                  <a:schemeClr val="bg1"/>
                </a:solidFill>
              </a:rPr>
              <a:t>Beaglebone</a:t>
            </a:r>
            <a:r>
              <a:rPr lang="en-US" dirty="0">
                <a:solidFill>
                  <a:schemeClr val="bg1"/>
                </a:solidFill>
              </a:rPr>
              <a:t> Black.</a:t>
            </a:r>
          </a:p>
        </p:txBody>
      </p:sp>
    </p:spTree>
    <p:extLst>
      <p:ext uri="{BB962C8B-B14F-4D97-AF65-F5344CB8AC3E}">
        <p14:creationId xmlns:p14="http://schemas.microsoft.com/office/powerpoint/2010/main" val="3854650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7F59A41-17DE-4C78-804E-842DCE2A4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3" b="6114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456EA-2299-4318-A97E-0970F42E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Connections in schematic diagram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546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59B52-6172-47E8-AB18-24DA07414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Supporting Software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C5822F-44FC-4C50-BD6E-F1D429C5E72A}"/>
              </a:ext>
            </a:extLst>
          </p:cNvPr>
          <p:cNvSpPr txBox="1"/>
          <p:nvPr/>
        </p:nvSpPr>
        <p:spPr>
          <a:xfrm>
            <a:off x="4428565" y="643466"/>
            <a:ext cx="6818427" cy="5470462"/>
          </a:xfrm>
          <a:prstGeom prst="rect">
            <a:avLst/>
          </a:prstGeom>
        </p:spPr>
        <p:txBody>
          <a:bodyPr vert="horz" lIns="0" tIns="45720" rIns="0" bIns="45720" rtlCol="0" anchor="ctr">
            <a:normAutofit lnSpcReduction="10000"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programming of this interfacing is in C language. Here, Eclipse IDE is used to write the codes.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PuTTY is an SSH and telnet client, and it is an open-source software that is compatible with Microsoft Windows.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WinSCP (Windows Secure Copy) is a free and open-source SFTP, FTP, WebDAV, Amazon S3 and SCP client for Microsoft Windows. It is used for a secure file transfer between a local and a remote computer.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define pins in BBB we need to install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iobb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library. </a:t>
            </a:r>
          </a:p>
          <a:p>
            <a:pPr marL="742950" lvl="1" indent="-2857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mkdir</a:t>
            </a: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development</a:t>
            </a:r>
          </a:p>
          <a:p>
            <a:pPr marL="742950" lvl="1" indent="-2857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cd development  </a:t>
            </a:r>
          </a:p>
          <a:p>
            <a:pPr marL="742950" lvl="1" indent="-2857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git clone https://github.com/shabaz123/iobb.git  </a:t>
            </a:r>
          </a:p>
          <a:p>
            <a:pPr marL="742950" lvl="1" indent="-2857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cd </a:t>
            </a:r>
            <a:r>
              <a:rPr lang="en-US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iobb</a:t>
            </a: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 </a:t>
            </a:r>
          </a:p>
          <a:p>
            <a:pPr marL="742950" lvl="1" indent="-2857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Make</a:t>
            </a:r>
          </a:p>
          <a:p>
            <a:pPr marL="742950" lvl="1" indent="-2857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install</a:t>
            </a:r>
            <a:endParaRPr lang="en-US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210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675200D7-39F9-4CE0-AECD-C966E308FC34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2" y="521208"/>
            <a:ext cx="11146536" cy="58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4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44AFF-4F93-4687-BE1F-F327BCC3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/>
              <a:t>Agenda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18810-F6CF-4365-B7F1-2399494A3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0"/>
            <a:ext cx="6818427" cy="6858000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of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Application in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Temperature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Buzzer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Connections in Schematic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Beaglebone</a:t>
            </a:r>
            <a:r>
              <a:rPr lang="en-US" dirty="0"/>
              <a:t> Black and its pins used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Supporting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Connections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70172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88A0B15-4128-46C7-96DA-999E5E632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18" y="647114"/>
            <a:ext cx="10719580" cy="55004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A4BEF4-19EE-4FC2-9943-7311F3F2A2E7}"/>
              </a:ext>
            </a:extLst>
          </p:cNvPr>
          <p:cNvSpPr txBox="1"/>
          <p:nvPr/>
        </p:nvSpPr>
        <p:spPr>
          <a:xfrm>
            <a:off x="6724357" y="2489982"/>
            <a:ext cx="2926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IP address is used to open the portal. Then login as Debian and the password is </a:t>
            </a:r>
            <a:r>
              <a:rPr lang="en-US" dirty="0" err="1"/>
              <a:t>temppwd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After logging in “ls” commands is used to get the list of file stored in </a:t>
            </a:r>
            <a:r>
              <a:rPr lang="en-US" dirty="0" err="1"/>
              <a:t>Beaglebone</a:t>
            </a:r>
            <a:r>
              <a:rPr lang="en-US" dirty="0"/>
              <a:t> Black.</a:t>
            </a:r>
          </a:p>
        </p:txBody>
      </p:sp>
    </p:spTree>
    <p:extLst>
      <p:ext uri="{BB962C8B-B14F-4D97-AF65-F5344CB8AC3E}">
        <p14:creationId xmlns:p14="http://schemas.microsoft.com/office/powerpoint/2010/main" val="91584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BBD77EE-12B6-4C32-A41A-F3EC932D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8" y="295422"/>
            <a:ext cx="11282289" cy="58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24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FF43A89-FF65-44A9-BE4C-DC7389FF9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BC4341-33FB-4D46-A7B4-62039B616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394C5B-B8DE-4221-8CA4-A30237DB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B15F1-DAE8-40CB-861D-51A4F69FC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20" r="-1" b="-1"/>
          <a:stretch/>
        </p:blipFill>
        <p:spPr>
          <a:xfrm rot="16200000">
            <a:off x="3508248" y="-1824228"/>
            <a:ext cx="5175504" cy="1050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5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F43A89-FF65-44A9-BE4C-DC7389FF9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C4341-33FB-4D46-A7B4-62039B616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394C5B-B8DE-4221-8CA4-A30237DB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5D51A4A-EC66-41CB-BD53-A8F7B0860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58" r="-1" b="98"/>
          <a:stretch/>
        </p:blipFill>
        <p:spPr>
          <a:xfrm>
            <a:off x="522732" y="521208"/>
            <a:ext cx="11146536" cy="5815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C3B74A-53F1-448F-84CA-B462753A570B}"/>
              </a:ext>
            </a:extLst>
          </p:cNvPr>
          <p:cNvSpPr txBox="1"/>
          <p:nvPr/>
        </p:nvSpPr>
        <p:spPr>
          <a:xfrm>
            <a:off x="522733" y="2194560"/>
            <a:ext cx="26706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stdio.h</a:t>
            </a:r>
            <a:r>
              <a:rPr lang="en-US" dirty="0"/>
              <a:t> defines the variable types and functions to perform the input/output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string.h</a:t>
            </a:r>
            <a:r>
              <a:rPr lang="en-US" dirty="0"/>
              <a:t> is used for string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unistd.h</a:t>
            </a:r>
            <a:r>
              <a:rPr lang="en-US" dirty="0"/>
              <a:t> is used from sleep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Iobb.h</a:t>
            </a:r>
            <a:r>
              <a:rPr lang="en-US" dirty="0"/>
              <a:t> is used to control GPIO pins of </a:t>
            </a:r>
            <a:r>
              <a:rPr lang="en-US" dirty="0" err="1"/>
              <a:t>Beaglebone</a:t>
            </a:r>
            <a:r>
              <a:rPr lang="en-US" dirty="0"/>
              <a:t> Black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15538-C57C-4C82-B177-6D977C4E26BB}"/>
              </a:ext>
            </a:extLst>
          </p:cNvPr>
          <p:cNvSpPr txBox="1"/>
          <p:nvPr/>
        </p:nvSpPr>
        <p:spPr>
          <a:xfrm>
            <a:off x="9748911" y="2616591"/>
            <a:ext cx="17865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Initially the pin for buzzer has been initialized and set it as a </a:t>
            </a:r>
            <a:r>
              <a:rPr lang="en-US" sz="1600" dirty="0" err="1"/>
              <a:t>DigitalOut</a:t>
            </a:r>
            <a:r>
              <a:rPr lang="en-US" sz="1600" dirty="0"/>
              <a:t> for driving a </a:t>
            </a:r>
            <a:r>
              <a:rPr lang="en-US" sz="1600" dirty="0" err="1"/>
              <a:t>BuzzerLinux</a:t>
            </a:r>
            <a:r>
              <a:rPr lang="en-US" sz="1600" dirty="0"/>
              <a:t> i2cget command is used for i2c operation.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78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8E68242-6FB3-4144-9163-BE2FFA74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32" y="521208"/>
            <a:ext cx="11146536" cy="5815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40B49B-C9B9-44D3-A7E7-5AEE1B4DEE86}"/>
              </a:ext>
            </a:extLst>
          </p:cNvPr>
          <p:cNvSpPr txBox="1"/>
          <p:nvPr/>
        </p:nvSpPr>
        <p:spPr>
          <a:xfrm>
            <a:off x="675861" y="2464904"/>
            <a:ext cx="25179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array named as buff1 is created to store the data of file.</a:t>
            </a:r>
          </a:p>
          <a:p>
            <a:r>
              <a:rPr lang="en-US" dirty="0"/>
              <a:t>The output of sensor is in hexadecimal form so hexadecimal2int() function is used to convert it into integer form.</a:t>
            </a:r>
          </a:p>
          <a:p>
            <a:r>
              <a:rPr lang="en-US" dirty="0"/>
              <a:t>If the temperature is more than 37.5 C then the buzzer will turn on and it will ring for 5 seconds.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85AD8-E26C-4356-AB00-6D0EA68D6605}"/>
              </a:ext>
            </a:extLst>
          </p:cNvPr>
          <p:cNvSpPr txBox="1"/>
          <p:nvPr/>
        </p:nvSpPr>
        <p:spPr>
          <a:xfrm>
            <a:off x="9740348" y="2955235"/>
            <a:ext cx="17757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the temperature is normal, then the buzzer in on only for half seconds to indicate that the temperature has been checked.</a:t>
            </a:r>
          </a:p>
        </p:txBody>
      </p:sp>
    </p:spTree>
    <p:extLst>
      <p:ext uri="{BB962C8B-B14F-4D97-AF65-F5344CB8AC3E}">
        <p14:creationId xmlns:p14="http://schemas.microsoft.com/office/powerpoint/2010/main" val="1002155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6BCB903-214F-42BB-86BD-2336A66E7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32" y="521208"/>
            <a:ext cx="11146536" cy="5815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FF240A-A6BE-4AA1-9309-A6DED20E2DC9}"/>
              </a:ext>
            </a:extLst>
          </p:cNvPr>
          <p:cNvSpPr txBox="1"/>
          <p:nvPr/>
        </p:nvSpPr>
        <p:spPr>
          <a:xfrm>
            <a:off x="755374" y="2544417"/>
            <a:ext cx="23721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 function to convert hexadecimal value to integer.</a:t>
            </a:r>
          </a:p>
          <a:p>
            <a:r>
              <a:rPr lang="en-US" dirty="0"/>
              <a:t>Here, if-else conditions are used to convert the values using ASCII table.</a:t>
            </a:r>
          </a:p>
        </p:txBody>
      </p:sp>
    </p:spTree>
    <p:extLst>
      <p:ext uri="{BB962C8B-B14F-4D97-AF65-F5344CB8AC3E}">
        <p14:creationId xmlns:p14="http://schemas.microsoft.com/office/powerpoint/2010/main" val="2013160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5ECE814-C7E1-4ADF-BA80-179DC7A5A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32" y="521208"/>
            <a:ext cx="11146536" cy="58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70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357179-52EC-4DB5-B95D-02A575B62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95" y="759654"/>
            <a:ext cx="10522634" cy="52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00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CA383-73B8-4A10-8568-B439A6F0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58195-FFA2-402A-B5D7-15BCC8623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this presentation, the main objective was to interface the temperature sensor and a buzzer to </a:t>
            </a:r>
            <a:r>
              <a:rPr lang="en-US" dirty="0" err="1"/>
              <a:t>Beaglebone</a:t>
            </a:r>
            <a:r>
              <a:rPr lang="en-US" dirty="0"/>
              <a:t> Black.</a:t>
            </a:r>
            <a:endParaRPr lang="en-US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sensor has been damaged while completing this interfacing and a new sensor has been ordered.</a:t>
            </a:r>
            <a:endParaRPr lang="en-US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Once the component is received, then the results can be obtained.</a:t>
            </a:r>
            <a:endParaRPr lang="en-US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will be able to check the temperature of customer at the entrance. If the temperature is Ok, then there will be a small beep indicating that temperature has been checked.</a:t>
            </a:r>
            <a:endParaRPr lang="en-US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If the temperature is high, then a buzzer will ring for 5 seconds.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798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6EAC-C7AC-4C05-81C0-6C94B3FA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D466-1404-40AC-B032-1365F78A0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shabaz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(2019, august 14).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Beaglebone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Black (BBB) and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pocketbeagle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I/O (GPIO), SPI, and I2C library for C - 2019 edition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element 14. Retrieved from :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https://www.element14.com/community/community/designcenter/single-board-computers/next-genbeaglebone/blog/2019/08/15/beaglebone-black-bbb-io-gpio-spi-and-i2c-library-for-c-2019-edition</a:t>
            </a:r>
            <a:endParaRPr kumimoji="0" lang="en-US" altLang="en-US" sz="20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name, N. (n.d.).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ASCII table and description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Retrieved from www.ASCIItable.com: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http://www.asciitable.com/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name, N. (n.d.).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ASCII table and description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Retrieved from www.ASCIItable.com: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http://www.asciitable.com/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name, n. (n.d.).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melexis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mlx90614 datasheet.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Retrieved from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https://www.sparkfun.com/datasheets/Sensors/Temperature/MLX90614_rev001.pdf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name, n. (2018, January 9).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I2C from the command 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Onion. Retrieved from 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https://onion.io/2bt-digging-into-i2cget-and-i2cset/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35882-A90C-49BB-B6F8-9B75C06C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5568E-ECB1-4A15-8E51-D2BB3559F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this presentation, interfacing of temperature sensor and buzzer with </a:t>
            </a:r>
            <a:r>
              <a:rPr lang="en-US" dirty="0" err="1"/>
              <a:t>beaglebone</a:t>
            </a:r>
            <a:r>
              <a:rPr lang="en-US" dirty="0"/>
              <a:t> black has been explained.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Here, MLX90614 infrared temperature sensor  and a buzzer is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upcoming slides are going to explain the application of these components in project, its connections and the software used to complete this interfacing.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3515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1AFC-5BB6-4C55-9EF0-2AE97F94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C0C54B-1AC0-4A31-9314-6F954B19E6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29993"/>
            <a:ext cx="100584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Beagleboy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(2020, April 4).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Beaglebone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and MLX90614 infrared thermometer example in 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Beaglebone.net. Retrieved from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https://www.beaglebone.net/code/python/beaglebone-and-mlx90614-infrared-thermometer-example-in-python.php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Campbell, S. (n.d.).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Basics of I2C communication protocols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Circuit Basics. Retrieved from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https://www.circuitbasics.com/basics-of-the-i2c-communication-protocol/#:~:text=I2C%20is%20a%20serial%20communication,always%20controlled%20by%20the%20master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Lara, M., &amp; VK, V. (2020,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july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22).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Covert hex string (char[]) to int?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stackoverflow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Retrieved from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https://stackoverflow.com/questions/10156409/convert-hex-string-char-to-int/25681839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lang="en-US" sz="1800" dirty="0"/>
              <a:t>PuTTY. (n.d.). Retrieved from Wikipedia, the free encyclopedia. Retrieved from: </a:t>
            </a:r>
            <a:r>
              <a:rPr lang="en-US" sz="1800" dirty="0">
                <a:hlinkClick r:id="rId5"/>
              </a:rPr>
              <a:t>https://en.wikipedia.org/wiki/PuTTY</a:t>
            </a:r>
            <a:endParaRPr lang="en-US" sz="1800" dirty="0"/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lang="en-US" sz="1800" dirty="0"/>
              <a:t>WinSCP Review and Download. (n.d.). Retrieved from ssh.com. Retrieved from: </a:t>
            </a:r>
            <a:r>
              <a:rPr lang="en-US" sz="1800" dirty="0">
                <a:hlinkClick r:id="rId6"/>
              </a:rPr>
              <a:t>https://www.ssh.com/ssh/winscp/</a:t>
            </a:r>
            <a:endParaRPr lang="en-US" sz="1800" dirty="0"/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lang="en-US" sz="1800" dirty="0">
                <a:hlinkClick r:id="rId7"/>
              </a:rPr>
              <a:t>https://github.com/shabaz123/iobb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68725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56CD0-E0ED-4766-B893-3C53828C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807725"/>
            <a:ext cx="10909073" cy="1447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33DF1978-9E23-422A-AE1E-213D3B1A0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4657" y="771100"/>
            <a:ext cx="2750022" cy="275002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995470A-422C-4D09-B47E-C2E326495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65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FB937-A38B-4280-A21D-0E8FD064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List of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FBC4A-529F-49B1-B890-6F315CD4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Following components are used in this interfacing: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Temperature sensor (MLX90614)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Buzzer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Beaglebone</a:t>
            </a:r>
            <a:r>
              <a:rPr lang="en-US" sz="2400" dirty="0"/>
              <a:t> Black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Breadboard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Jumper wires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External Power Adaptor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455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C077B-1B61-4C10-A712-5F2B4DC19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Application in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A8A9F-66A1-42DF-87CE-C06257BD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91603"/>
            <a:ext cx="10058400" cy="36746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IoT based visitor counter project, temperature sensor is used to check the temperatures of the customers at the entrance of the store.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maximum value of temperature has been set. If the customer has temperature more than the predefined value, then the entry will be denied.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has been designed by keeping the current government’s instructions about Covid-19 in mind.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Moreover, when a higher temperature is recorded, the buzzer will ring to indicate the other people present there about the higher temperature.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714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1223-6C7B-4416-A6D4-101CCB2B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I2C protocol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3D995-C854-4617-A13F-98AA336BE3F0}"/>
              </a:ext>
            </a:extLst>
          </p:cNvPr>
          <p:cNvSpPr txBox="1"/>
          <p:nvPr/>
        </p:nvSpPr>
        <p:spPr>
          <a:xfrm>
            <a:off x="1097280" y="2054087"/>
            <a:ext cx="1005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I2C is a serial communication protocol.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In this protocol</a:t>
            </a: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data is transferred bit by bit along a single wire (the SDA line). </a:t>
            </a:r>
          </a:p>
          <a:p>
            <a:pPr marL="342900" indent="-342900">
              <a:buFont typeface="+mj-lt"/>
              <a:buAutoNum type="arabicPeriod"/>
            </a:pP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Like SPI, I2C is synchronous, so the output of bits is synchronized to the sampling of bits by a clock signal shared between the master and the slave. </a:t>
            </a:r>
          </a:p>
          <a:p>
            <a:pPr marL="342900" indent="-342900">
              <a:buFont typeface="+mj-lt"/>
              <a:buAutoNum type="arabicPeriod"/>
            </a:pP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clock signal is always controlled by the master.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41274A-F41E-4A8F-9A02-A0E6C3B2A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985" y="3587905"/>
            <a:ext cx="7620000" cy="259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3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5604B-3DD6-41D7-9AED-63A4FA03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700"/>
              <a:t>Communication Protocol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35EB68-305C-484C-AB8A-515B8264C3E6}"/>
              </a:ext>
            </a:extLst>
          </p:cNvPr>
          <p:cNvSpPr txBox="1"/>
          <p:nvPr/>
        </p:nvSpPr>
        <p:spPr>
          <a:xfrm>
            <a:off x="5301798" y="576775"/>
            <a:ext cx="5968181" cy="552860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this project, I2C communication protocol is used between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Beaglebone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Black and MLX90614 temperature sensor.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I2cget command from Linux command line is used to read a data from i2c device.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Initially, the device address and the operation address needed to v found for the slave device from the data sheet.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Following command is used for the operation: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     I2cget [-y] 0 &lt;DEVICE ADDRESS&gt; &lt;ADDRESS&gt; [MODE]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As: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char command1[30] = "i2cget -y 2 0x5a 0x07 w"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E16B57-255D-44F0-B745-E22D6D43A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621"/>
            <a:ext cx="184731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40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87017-ECAB-48CF-8F0A-8537722C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Temperature Sensor</a:t>
            </a:r>
          </a:p>
        </p:txBody>
      </p:sp>
      <p:pic>
        <p:nvPicPr>
          <p:cNvPr id="1026" name="Picture 2" descr="MLX90614(E,K)SF-xxA">
            <a:extLst>
              <a:ext uri="{FF2B5EF4-FFF2-40B4-BE49-F238E27FC236}">
                <a16:creationId xmlns:a16="http://schemas.microsoft.com/office/drawing/2014/main" id="{9FF35C96-D512-427D-8F74-6F68F963C1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5"/>
          <a:stretch/>
        </p:blipFill>
        <p:spPr bwMode="auto">
          <a:xfrm>
            <a:off x="20" y="10"/>
            <a:ext cx="4580077" cy="640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8473BE-41FE-4914-A48D-27192E45B22E}"/>
              </a:ext>
            </a:extLst>
          </p:cNvPr>
          <p:cNvSpPr txBox="1"/>
          <p:nvPr/>
        </p:nvSpPr>
        <p:spPr>
          <a:xfrm>
            <a:off x="5172074" y="2108201"/>
            <a:ext cx="5983606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 this project, MLX90614 sensor is used to check the temperature of customers at entrance.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It is an Infra Red thermometer for noncontact temperature measurements. 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measured temperature in range of -20…120 ˚C, with an output resolution of 0.14 ˚C.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MLX90614 offers a standard accuracy of ±0.5ºC around room temperatures. A special version for medical applications exists offering an accuracy of ±0.1ºC in a limited temperature range around the human body temperature.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790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C3C1-A251-4654-9CAF-43635702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2684"/>
          </a:xfrm>
        </p:spPr>
        <p:txBody>
          <a:bodyPr/>
          <a:lstStyle/>
          <a:p>
            <a:pPr algn="ctr"/>
            <a:r>
              <a:rPr lang="en-US" dirty="0"/>
              <a:t>Temperature Sensor (</a:t>
            </a:r>
            <a:r>
              <a:rPr lang="en-US" dirty="0" err="1"/>
              <a:t>conti</a:t>
            </a:r>
            <a:r>
              <a:rPr lang="en-US" dirty="0"/>
              <a:t>.)</a:t>
            </a:r>
          </a:p>
        </p:txBody>
      </p:sp>
      <p:pic>
        <p:nvPicPr>
          <p:cNvPr id="2050" name="Picture 2" descr="Wiring and Test | Using Melexis MLX90614 Non-Contact Sensors | Adafruit  Learning System">
            <a:extLst>
              <a:ext uri="{FF2B5EF4-FFF2-40B4-BE49-F238E27FC236}">
                <a16:creationId xmlns:a16="http://schemas.microsoft.com/office/drawing/2014/main" id="{206AA0FF-E260-42AE-AB71-FEA38C4DB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97612"/>
            <a:ext cx="6035040" cy="431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96D828E-45D1-4820-8E85-606581C5C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22040"/>
              </p:ext>
            </p:extLst>
          </p:nvPr>
        </p:nvGraphicFramePr>
        <p:xfrm>
          <a:off x="6718850" y="2462403"/>
          <a:ext cx="5302195" cy="2658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210">
                  <a:extLst>
                    <a:ext uri="{9D8B030D-6E8A-4147-A177-3AD203B41FA5}">
                      <a16:colId xmlns:a16="http://schemas.microsoft.com/office/drawing/2014/main" val="1617567760"/>
                    </a:ext>
                  </a:extLst>
                </a:gridCol>
                <a:gridCol w="4029985">
                  <a:extLst>
                    <a:ext uri="{9D8B030D-6E8A-4147-A177-3AD203B41FA5}">
                      <a16:colId xmlns:a16="http://schemas.microsoft.com/office/drawing/2014/main" val="1628846352"/>
                    </a:ext>
                  </a:extLst>
                </a:gridCol>
              </a:tblGrid>
              <a:tr h="1878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710995"/>
                  </a:ext>
                </a:extLst>
              </a:tr>
              <a:tr h="368999">
                <a:tc>
                  <a:txBody>
                    <a:bodyPr/>
                    <a:lstStyle/>
                    <a:p>
                      <a:r>
                        <a:rPr lang="en-US" dirty="0"/>
                        <a:t>GND (VSS)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54555"/>
                  </a:ext>
                </a:extLst>
              </a:tr>
              <a:tr h="368999">
                <a:tc>
                  <a:txBody>
                    <a:bodyPr/>
                    <a:lstStyle/>
                    <a:p>
                      <a:r>
                        <a:rPr lang="en-US" dirty="0"/>
                        <a:t>PWR (VDD)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External voltage supply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27953"/>
                  </a:ext>
                </a:extLst>
              </a:tr>
              <a:tr h="368999">
                <a:tc>
                  <a:txBody>
                    <a:bodyPr/>
                    <a:lstStyle/>
                    <a:p>
                      <a:r>
                        <a:rPr lang="en-US" dirty="0"/>
                        <a:t>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 Clock input for 2 wires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641094"/>
                  </a:ext>
                </a:extLst>
              </a:tr>
              <a:tr h="368999">
                <a:tc>
                  <a:txBody>
                    <a:bodyPr/>
                    <a:lstStyle/>
                    <a:p>
                      <a:r>
                        <a:rPr lang="en-US" dirty="0"/>
                        <a:t>SDA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input/output pin and the measured temperature is available at this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69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07708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1828</Words>
  <Application>Microsoft Office PowerPoint</Application>
  <PresentationFormat>Widescreen</PresentationFormat>
  <Paragraphs>178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</vt:lpstr>
      <vt:lpstr>Bookman Old Style</vt:lpstr>
      <vt:lpstr>Calibri</vt:lpstr>
      <vt:lpstr>Franklin Gothic Book</vt:lpstr>
      <vt:lpstr>1_RetrospectVTI</vt:lpstr>
      <vt:lpstr>Interfacing Temperature sensor and buzzer with Beaglebone Black</vt:lpstr>
      <vt:lpstr>Agenda</vt:lpstr>
      <vt:lpstr>Introduction</vt:lpstr>
      <vt:lpstr>List of Components</vt:lpstr>
      <vt:lpstr>Application in the Project</vt:lpstr>
      <vt:lpstr>I2C protocol</vt:lpstr>
      <vt:lpstr>Communication Protocol</vt:lpstr>
      <vt:lpstr>Temperature Sensor</vt:lpstr>
      <vt:lpstr>Temperature Sensor (conti.)</vt:lpstr>
      <vt:lpstr>Features and Applications of Sensor</vt:lpstr>
      <vt:lpstr>Calculating Temperature</vt:lpstr>
      <vt:lpstr>Buzzer</vt:lpstr>
      <vt:lpstr>Buzzer (conti.)</vt:lpstr>
      <vt:lpstr>PowerPoint Presentation</vt:lpstr>
      <vt:lpstr>Power Adaptor</vt:lpstr>
      <vt:lpstr>Jumper Wires and Breadboard</vt:lpstr>
      <vt:lpstr>Connections in schematic diagram </vt:lpstr>
      <vt:lpstr>Supporting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Temperature sensor and buzzer with Beaglebone Black</dc:title>
  <dc:creator>karamjot</dc:creator>
  <cp:lastModifiedBy>karamjot</cp:lastModifiedBy>
  <cp:revision>1</cp:revision>
  <dcterms:created xsi:type="dcterms:W3CDTF">2020-11-09T21:23:13Z</dcterms:created>
  <dcterms:modified xsi:type="dcterms:W3CDTF">2020-11-09T22:09:15Z</dcterms:modified>
</cp:coreProperties>
</file>