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73" r:id="rId18"/>
    <p:sldId id="275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0204E-F611-4689-8B48-787509C3BD3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C6CEB-9AB1-4704-A7D9-67309569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7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C6CEB-9AB1-4704-A7D9-673095699B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C6CEB-9AB1-4704-A7D9-673095699B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1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C6CEB-9AB1-4704-A7D9-673095699B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1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C6CEB-9AB1-4704-A7D9-673095699B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1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C6CEB-9AB1-4704-A7D9-673095699B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1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C6CEB-9AB1-4704-A7D9-673095699B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1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C6CEB-9AB1-4704-A7D9-673095699B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1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C6CEB-9AB1-4704-A7D9-673095699B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1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C6CEB-9AB1-4704-A7D9-673095699B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1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C6CEB-9AB1-4704-A7D9-673095699B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1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C6CEB-9AB1-4704-A7D9-673095699B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C6CEB-9AB1-4704-A7D9-673095699B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C6CEB-9AB1-4704-A7D9-673095699B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C6CEB-9AB1-4704-A7D9-673095699B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1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C6CEB-9AB1-4704-A7D9-673095699B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1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C6CEB-9AB1-4704-A7D9-673095699B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1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C6CEB-9AB1-4704-A7D9-673095699B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1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C6CEB-9AB1-4704-A7D9-673095699B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1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C6CEB-9AB1-4704-A7D9-673095699B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/>
          <a:p>
            <a:r>
              <a:rPr lang="en-US" dirty="0" smtClean="0"/>
              <a:t>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0" y="15240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can also change number of neighbors to look upon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2" descr="D:\Harman_ Abdul_Waheed\udemy\MACHINE LEARNING, udemy\images\data_poi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307123"/>
            <a:ext cx="9570946" cy="556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75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0" y="152400"/>
            <a:ext cx="6553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2362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Designed for regression problems,</a:t>
            </a:r>
          </a:p>
          <a:p>
            <a:endParaRPr lang="en-US" dirty="0" smtClean="0"/>
          </a:p>
          <a:p>
            <a:r>
              <a:rPr lang="en-US" dirty="0" smtClean="0"/>
              <a:t>Draws a straight line for prediction</a:t>
            </a:r>
          </a:p>
          <a:p>
            <a:endParaRPr lang="en-US" dirty="0" smtClean="0"/>
          </a:p>
          <a:p>
            <a:r>
              <a:rPr lang="en-US" dirty="0" smtClean="0"/>
              <a:t>Lets see how.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3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0" y="152400"/>
            <a:ext cx="6553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Plot points manually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4236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0" y="15240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 suppose data points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</a:p>
        </p:txBody>
      </p:sp>
      <p:pic>
        <p:nvPicPr>
          <p:cNvPr id="1026" name="Picture 2" descr="D:\Harman_ Abdul_Waheed\udemy\MACHINE LEARNING, udemy\images\linear_regression_da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1"/>
            <a:ext cx="8229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0" y="15240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 of best fit</a:t>
            </a:r>
            <a:br>
              <a:rPr lang="en-US" dirty="0" smtClean="0"/>
            </a:b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Where error is least</a:t>
            </a:r>
            <a:endParaRPr lang="en-US" sz="2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</a:p>
        </p:txBody>
      </p:sp>
      <p:pic>
        <p:nvPicPr>
          <p:cNvPr id="2050" name="Picture 2" descr="D:\Harman_ Abdul_Waheed\udemy\MACHINE LEARNING, udemy\images\linear_regression_data_best_f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9875"/>
            <a:ext cx="8153400" cy="49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1247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regression, line of best fit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3657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098" name="Picture 2" descr="D:\Harman_ Abdul_Waheed\udemy\MACHINE LEARNING, udemy\images\line_of_best_f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6106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6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1247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well our model works?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64008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We have a trained model which is also making some predictions, but are these predictions even correct?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1247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Splitting our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To check how well our model works, we usually split our data into two chunks. On one chunk model is trained and on other chunk we test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1247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ML model: 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Used for classification problems</a:t>
            </a:r>
          </a:p>
          <a:p>
            <a:endParaRPr lang="en-US" dirty="0"/>
          </a:p>
          <a:p>
            <a:r>
              <a:rPr lang="en-US" dirty="0" smtClean="0"/>
              <a:t>Instead of giving prediction directly, it will give probability for each possible prediction. Then we suppose max probability as predicted value. </a:t>
            </a:r>
          </a:p>
        </p:txBody>
      </p:sp>
    </p:spTree>
    <p:extLst>
      <p:ext uri="{BB962C8B-B14F-4D97-AF65-F5344CB8AC3E}">
        <p14:creationId xmlns:p14="http://schemas.microsoft.com/office/powerpoint/2010/main" val="138710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3400" y="533400"/>
            <a:ext cx="71247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Why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/>
          <a:p>
            <a:r>
              <a:rPr lang="en-US" dirty="0" smtClean="0"/>
              <a:t>To deal with unseen data</a:t>
            </a:r>
          </a:p>
          <a:p>
            <a:r>
              <a:rPr lang="en-US" dirty="0" smtClean="0"/>
              <a:t>To make things more accurate and robust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How machines learn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71800"/>
            <a:ext cx="6858000" cy="3124200"/>
          </a:xfrm>
        </p:spPr>
        <p:txBody>
          <a:bodyPr/>
          <a:lstStyle/>
          <a:p>
            <a:r>
              <a:rPr lang="en-US" dirty="0" smtClean="0"/>
              <a:t>It is inspired by kids. Just as they learn things from there parents and surrounding, </a:t>
            </a:r>
          </a:p>
          <a:p>
            <a:r>
              <a:rPr lang="en-US" dirty="0" smtClean="0"/>
              <a:t>Machines learn things from the data that we provide to it and then became able to deal with unseen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Two types of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/>
          <a:p>
            <a:r>
              <a:rPr lang="en-US" dirty="0" smtClean="0"/>
              <a:t>Supervised machine learning</a:t>
            </a:r>
          </a:p>
          <a:p>
            <a:r>
              <a:rPr lang="en-US" dirty="0" smtClean="0"/>
              <a:t>Unsupervised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Supervised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400800" cy="1371600"/>
          </a:xfrm>
        </p:spPr>
        <p:txBody>
          <a:bodyPr/>
          <a:lstStyle/>
          <a:p>
            <a:r>
              <a:rPr lang="en-US" dirty="0" smtClean="0"/>
              <a:t>Data is already labeled in this type of machine learning.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344007"/>
            <a:ext cx="6400800" cy="838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For example: Spam email detection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62200" y="4343400"/>
            <a:ext cx="4419600" cy="838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Number of output: 2</a:t>
            </a:r>
            <a:endParaRPr lang="en-US" sz="24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5486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It can be spam or not a spam email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7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Unsupervised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05000"/>
            <a:ext cx="6553200" cy="1371600"/>
          </a:xfrm>
        </p:spPr>
        <p:txBody>
          <a:bodyPr/>
          <a:lstStyle/>
          <a:p>
            <a:r>
              <a:rPr lang="en-US" dirty="0" smtClean="0"/>
              <a:t>Data is not already labeled in this type of machine learning.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344007"/>
            <a:ext cx="6400800" cy="838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For example: Feedback segmentation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62200" y="4343400"/>
            <a:ext cx="4419600" cy="838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Number of output: ?</a:t>
            </a:r>
            <a:endParaRPr lang="en-US" sz="24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5486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It can make many categories like positive feedback, negative feedback, abusive feedback….</a:t>
            </a:r>
            <a:r>
              <a:rPr lang="en-US" sz="2400" dirty="0" err="1" smtClean="0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89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Supervised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/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How Knn 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/>
          <a:p>
            <a:r>
              <a:rPr lang="en-US" dirty="0" smtClean="0"/>
              <a:t>Kneighbors classifier find nearest data point to the test data point and assign same label to test data 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en-US" dirty="0" smtClean="0"/>
              <a:t>Lets discuss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D:\Harman_ Abdul_Waheed\udemy\MACHINE LEARNING, udemy\images\data_poi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1"/>
            <a:ext cx="89154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337</Words>
  <Application>Microsoft Office PowerPoint</Application>
  <PresentationFormat>On-screen Show (4:3)</PresentationFormat>
  <Paragraphs>70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Machine Learning</vt:lpstr>
      <vt:lpstr>Why </vt:lpstr>
      <vt:lpstr>How machines learn</vt:lpstr>
      <vt:lpstr>Two types of Machine Learning</vt:lpstr>
      <vt:lpstr>Supervised Machine Learning</vt:lpstr>
      <vt:lpstr>Unsupervised Machine Learning</vt:lpstr>
      <vt:lpstr>Supervised machine learning</vt:lpstr>
      <vt:lpstr>How Knn works</vt:lpstr>
      <vt:lpstr>Lets discuss here</vt:lpstr>
      <vt:lpstr>We can also change number of neighbors to look upon</vt:lpstr>
      <vt:lpstr>Linear Regression</vt:lpstr>
      <vt:lpstr>Plot points manually</vt:lpstr>
      <vt:lpstr>Let suppose data points </vt:lpstr>
      <vt:lpstr>Line of best fit Where error is least</vt:lpstr>
      <vt:lpstr>Linear regression, line of best fit</vt:lpstr>
      <vt:lpstr>How well our model works?</vt:lpstr>
      <vt:lpstr>Splitting our data</vt:lpstr>
      <vt:lpstr>ML model: Logistic regression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dell</dc:creator>
  <cp:lastModifiedBy>dell</cp:lastModifiedBy>
  <cp:revision>12</cp:revision>
  <dcterms:created xsi:type="dcterms:W3CDTF">2006-08-16T00:00:00Z</dcterms:created>
  <dcterms:modified xsi:type="dcterms:W3CDTF">2024-02-17T17:01:46Z</dcterms:modified>
</cp:coreProperties>
</file>