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Open Sauce Heavy" panose="020B0604020202020204" charset="0"/>
      <p:regular r:id="rId16"/>
    </p:embeddedFont>
    <p:embeddedFont>
      <p:font typeface="Open Sauce" panose="020B0604020202020204" charset="0"/>
      <p:regular r:id="rId17"/>
    </p:embeddedFont>
    <p:embeddedFont>
      <p:font typeface="Canva Sans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6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28595" y="1968663"/>
            <a:ext cx="13030811" cy="142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0"/>
              </a:lnSpc>
            </a:pPr>
            <a:r>
              <a:rPr lang="en-US" sz="10608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WEEK 2 </a:t>
            </a:r>
          </a:p>
        </p:txBody>
      </p:sp>
      <p:sp>
        <p:nvSpPr>
          <p:cNvPr id="3" name="Freeform 3"/>
          <p:cNvSpPr/>
          <p:nvPr/>
        </p:nvSpPr>
        <p:spPr>
          <a:xfrm>
            <a:off x="14048009" y="-74189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618699" y="-1086910"/>
            <a:ext cx="2173821" cy="217382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-1631347" y="6083524"/>
            <a:ext cx="5874518" cy="5874518"/>
          </a:xfrm>
          <a:custGeom>
            <a:avLst/>
            <a:gdLst/>
            <a:ahLst/>
            <a:cxnLst/>
            <a:rect l="l" t="t" r="r" b="b"/>
            <a:pathLst>
              <a:path w="5874518" h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1123584" y="5143500"/>
            <a:ext cx="2598841" cy="25988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856863" y="-1795549"/>
            <a:ext cx="7315200" cy="3591098"/>
          </a:xfrm>
          <a:custGeom>
            <a:avLst/>
            <a:gdLst/>
            <a:ahLst/>
            <a:cxnLst/>
            <a:rect l="l" t="t" r="r" b="b"/>
            <a:pathLst>
              <a:path w="7315200" h="3591098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243171" y="3890812"/>
            <a:ext cx="7024400" cy="6009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19"/>
              </a:lnSpc>
            </a:pPr>
            <a:r>
              <a:rPr lang="en-US" sz="59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Numpy</a:t>
            </a:r>
          </a:p>
          <a:p>
            <a:pPr algn="l">
              <a:lnSpc>
                <a:spcPts val="6819"/>
              </a:lnSpc>
            </a:pPr>
            <a:r>
              <a:rPr lang="en-US" sz="59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Functions</a:t>
            </a:r>
          </a:p>
          <a:p>
            <a:pPr algn="l">
              <a:lnSpc>
                <a:spcPts val="6819"/>
              </a:lnSpc>
            </a:pPr>
            <a:r>
              <a:rPr lang="en-US" sz="59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Pandas</a:t>
            </a:r>
          </a:p>
          <a:p>
            <a:pPr algn="l">
              <a:lnSpc>
                <a:spcPts val="6819"/>
              </a:lnSpc>
            </a:pPr>
            <a:r>
              <a:rPr lang="en-US" sz="59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MLE</a:t>
            </a:r>
          </a:p>
          <a:p>
            <a:pPr algn="l">
              <a:lnSpc>
                <a:spcPts val="6819"/>
              </a:lnSpc>
            </a:pPr>
            <a:r>
              <a:rPr lang="en-US" sz="59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Seaborn</a:t>
            </a:r>
          </a:p>
          <a:p>
            <a:pPr algn="l">
              <a:lnSpc>
                <a:spcPts val="6819"/>
              </a:lnSpc>
            </a:pPr>
            <a:endParaRPr lang="en-US" sz="59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just">
              <a:lnSpc>
                <a:spcPts val="6819"/>
              </a:lnSpc>
            </a:pPr>
            <a:endParaRPr lang="en-US" sz="59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5630" y="1676784"/>
            <a:ext cx="16096740" cy="1068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8"/>
              </a:lnSpc>
            </a:pPr>
            <a:r>
              <a:rPr lang="en-US" sz="8008" u="sng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Functions in Pyplot</a:t>
            </a:r>
          </a:p>
        </p:txBody>
      </p:sp>
      <p:sp>
        <p:nvSpPr>
          <p:cNvPr id="3" name="Freeform 3"/>
          <p:cNvSpPr/>
          <p:nvPr/>
        </p:nvSpPr>
        <p:spPr>
          <a:xfrm>
            <a:off x="14048009" y="-74189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618699" y="-1086910"/>
            <a:ext cx="2173821" cy="217382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-1631347" y="6083524"/>
            <a:ext cx="5874518" cy="5874518"/>
          </a:xfrm>
          <a:custGeom>
            <a:avLst/>
            <a:gdLst/>
            <a:ahLst/>
            <a:cxnLst/>
            <a:rect l="l" t="t" r="r" b="b"/>
            <a:pathLst>
              <a:path w="5874518" h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1123584" y="5143500"/>
            <a:ext cx="2598841" cy="25988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856863" y="-1795549"/>
            <a:ext cx="7315200" cy="3591098"/>
          </a:xfrm>
          <a:custGeom>
            <a:avLst/>
            <a:gdLst/>
            <a:ahLst/>
            <a:cxnLst/>
            <a:rect l="l" t="t" r="r" b="b"/>
            <a:pathLst>
              <a:path w="7315200" h="3591098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168135" y="3424366"/>
            <a:ext cx="13951730" cy="686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plt.plot(x, y)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plt.scatter(x, y)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plt.hist(x)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plt.title(label)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plt.xlabel(label)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plt.ylabel(label)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plt.show()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32741" y="1658794"/>
            <a:ext cx="14622518" cy="1870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57"/>
              </a:lnSpc>
            </a:pPr>
            <a:r>
              <a:rPr lang="en-US" sz="13782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SEABORN</a:t>
            </a: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268135" y="3828191"/>
            <a:ext cx="10224696" cy="550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for data visualization and analysis</a:t>
            </a: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007D9C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bar graphs, stacked graphs, hue graphs, and other important analysis can be done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5630" y="1676784"/>
            <a:ext cx="16096740" cy="1068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8"/>
              </a:lnSpc>
            </a:pPr>
            <a:r>
              <a:rPr lang="en-US" sz="8008" u="sng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Installation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4048009" y="-74189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618699" y="-1086910"/>
            <a:ext cx="2173821" cy="217382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-1631347" y="6083524"/>
            <a:ext cx="5874518" cy="5874518"/>
          </a:xfrm>
          <a:custGeom>
            <a:avLst/>
            <a:gdLst/>
            <a:ahLst/>
            <a:cxnLst/>
            <a:rect l="l" t="t" r="r" b="b"/>
            <a:pathLst>
              <a:path w="5874518" h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1123584" y="5143500"/>
            <a:ext cx="2598841" cy="25988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856863" y="-1795549"/>
            <a:ext cx="7315200" cy="3591098"/>
          </a:xfrm>
          <a:custGeom>
            <a:avLst/>
            <a:gdLst/>
            <a:ahLst/>
            <a:cxnLst/>
            <a:rect l="l" t="t" r="r" b="b"/>
            <a:pathLst>
              <a:path w="7315200" h="3591098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800737" y="2944285"/>
            <a:ext cx="13951730" cy="7624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pip install seaborn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run this command on anaconda prompt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it is imported in python by: 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import seaborn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Most of the times pyplot is imported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as sns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5630" y="1676784"/>
            <a:ext cx="16096740" cy="1068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8"/>
              </a:lnSpc>
            </a:pPr>
            <a:r>
              <a:rPr lang="en-US" sz="8008" u="sng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Functions in seaborn</a:t>
            </a:r>
          </a:p>
        </p:txBody>
      </p:sp>
      <p:sp>
        <p:nvSpPr>
          <p:cNvPr id="3" name="Freeform 3"/>
          <p:cNvSpPr/>
          <p:nvPr/>
        </p:nvSpPr>
        <p:spPr>
          <a:xfrm>
            <a:off x="14048009" y="-74189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618699" y="-1086910"/>
            <a:ext cx="2173821" cy="217382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-1631347" y="6083524"/>
            <a:ext cx="5874518" cy="5874518"/>
          </a:xfrm>
          <a:custGeom>
            <a:avLst/>
            <a:gdLst/>
            <a:ahLst/>
            <a:cxnLst/>
            <a:rect l="l" t="t" r="r" b="b"/>
            <a:pathLst>
              <a:path w="5874518" h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1123584" y="5143500"/>
            <a:ext cx="2598841" cy="25988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856863" y="-1795549"/>
            <a:ext cx="7315200" cy="3591098"/>
          </a:xfrm>
          <a:custGeom>
            <a:avLst/>
            <a:gdLst/>
            <a:ahLst/>
            <a:cxnLst/>
            <a:rect l="l" t="t" r="r" b="b"/>
            <a:pathLst>
              <a:path w="7315200" h="3591098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168135" y="3424366"/>
            <a:ext cx="13951730" cy="4576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sns.barplot(data, x, y)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sns.boxplot(data, x, y)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sns.scatterplot(data, x, y)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we can add ‘hue’ to categorize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32741" y="1658794"/>
            <a:ext cx="14622518" cy="1870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57"/>
              </a:lnSpc>
            </a:pPr>
            <a:r>
              <a:rPr lang="en-US" sz="13782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NUMPY</a:t>
            </a: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926109" y="3434053"/>
            <a:ext cx="10224696" cy="920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Numerical Python</a:t>
            </a: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007D9C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Stats through python</a:t>
            </a:r>
          </a:p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for working with arrays</a:t>
            </a:r>
          </a:p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Faster processing than lists</a:t>
            </a: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007D9C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007D9C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007D9C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007D9C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007D9C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5630" y="1676784"/>
            <a:ext cx="16096740" cy="1068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8"/>
              </a:lnSpc>
            </a:pPr>
            <a:r>
              <a:rPr lang="en-US" sz="8008" u="sng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Installation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4048009" y="-74189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618699" y="-1086910"/>
            <a:ext cx="2173821" cy="217382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-1631347" y="6083524"/>
            <a:ext cx="5874518" cy="5874518"/>
          </a:xfrm>
          <a:custGeom>
            <a:avLst/>
            <a:gdLst/>
            <a:ahLst/>
            <a:cxnLst/>
            <a:rect l="l" t="t" r="r" b="b"/>
            <a:pathLst>
              <a:path w="5874518" h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1123584" y="5143500"/>
            <a:ext cx="2598841" cy="25988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856863" y="-1795549"/>
            <a:ext cx="7315200" cy="3591098"/>
          </a:xfrm>
          <a:custGeom>
            <a:avLst/>
            <a:gdLst/>
            <a:ahLst/>
            <a:cxnLst/>
            <a:rect l="l" t="t" r="r" b="b"/>
            <a:pathLst>
              <a:path w="7315200" h="3591098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800737" y="2944285"/>
            <a:ext cx="13951730" cy="7624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pip install numpy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run this command on anaconda prompy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it is imported in python by: 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import numpy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Most of the times numpy is imported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as np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5630" y="1676784"/>
            <a:ext cx="16096740" cy="1068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8"/>
              </a:lnSpc>
            </a:pPr>
            <a:r>
              <a:rPr lang="en-US" sz="8008" u="sng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Functions in Numpy</a:t>
            </a:r>
          </a:p>
        </p:txBody>
      </p:sp>
      <p:sp>
        <p:nvSpPr>
          <p:cNvPr id="3" name="Freeform 3"/>
          <p:cNvSpPr/>
          <p:nvPr/>
        </p:nvSpPr>
        <p:spPr>
          <a:xfrm>
            <a:off x="14048009" y="-74189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618699" y="-1086910"/>
            <a:ext cx="2173821" cy="217382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-1631347" y="6083524"/>
            <a:ext cx="5874518" cy="5874518"/>
          </a:xfrm>
          <a:custGeom>
            <a:avLst/>
            <a:gdLst/>
            <a:ahLst/>
            <a:cxnLst/>
            <a:rect l="l" t="t" r="r" b="b"/>
            <a:pathLst>
              <a:path w="5874518" h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1123584" y="5143500"/>
            <a:ext cx="2598841" cy="25988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856863" y="-1795549"/>
            <a:ext cx="7315200" cy="3591098"/>
          </a:xfrm>
          <a:custGeom>
            <a:avLst/>
            <a:gdLst/>
            <a:ahLst/>
            <a:cxnLst/>
            <a:rect l="l" t="t" r="r" b="b"/>
            <a:pathLst>
              <a:path w="7315200" h="3591098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168135" y="2944285"/>
            <a:ext cx="13951730" cy="686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np.mean()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np.median()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np.std()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np.array()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np.linspace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np.sin()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np.cos()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np.tan()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32741" y="1658794"/>
            <a:ext cx="14622518" cy="1870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57"/>
              </a:lnSpc>
            </a:pPr>
            <a:r>
              <a:rPr lang="en-US" sz="13782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PANDAS</a:t>
            </a: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031652" y="3434053"/>
            <a:ext cx="10224696" cy="458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for data processing</a:t>
            </a: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007D9C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Mainly handle csv, excel files</a:t>
            </a: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007D9C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manipulation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5630" y="1676784"/>
            <a:ext cx="16096740" cy="1068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8"/>
              </a:lnSpc>
            </a:pPr>
            <a:r>
              <a:rPr lang="en-US" sz="8008" u="sng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Installation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4048009" y="-74189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618699" y="-1086910"/>
            <a:ext cx="2173821" cy="217382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-1631347" y="6083524"/>
            <a:ext cx="5874518" cy="5874518"/>
          </a:xfrm>
          <a:custGeom>
            <a:avLst/>
            <a:gdLst/>
            <a:ahLst/>
            <a:cxnLst/>
            <a:rect l="l" t="t" r="r" b="b"/>
            <a:pathLst>
              <a:path w="5874518" h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1123584" y="5143500"/>
            <a:ext cx="2598841" cy="25988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856863" y="-1795549"/>
            <a:ext cx="7315200" cy="3591098"/>
          </a:xfrm>
          <a:custGeom>
            <a:avLst/>
            <a:gdLst/>
            <a:ahLst/>
            <a:cxnLst/>
            <a:rect l="l" t="t" r="r" b="b"/>
            <a:pathLst>
              <a:path w="7315200" h="3591098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800737" y="2944285"/>
            <a:ext cx="13951730" cy="7624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4"/>
              </a:lnSpc>
            </a:pPr>
            <a:r>
              <a:rPr lang="en-US" sz="5229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pip install pandas</a:t>
            </a:r>
          </a:p>
          <a:p>
            <a:pPr algn="ctr">
              <a:lnSpc>
                <a:spcPts val="6014"/>
              </a:lnSpc>
            </a:pPr>
            <a:endParaRPr lang="en-US" sz="5229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6014"/>
              </a:lnSpc>
            </a:pPr>
            <a:r>
              <a:rPr lang="en-US" sz="5229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run this command on anaconda prompt</a:t>
            </a:r>
          </a:p>
          <a:p>
            <a:pPr algn="ctr">
              <a:lnSpc>
                <a:spcPts val="6014"/>
              </a:lnSpc>
            </a:pPr>
            <a:endParaRPr lang="en-US" sz="5229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6014"/>
              </a:lnSpc>
            </a:pPr>
            <a:r>
              <a:rPr lang="en-US" sz="5229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it is imported in python by: </a:t>
            </a:r>
          </a:p>
          <a:p>
            <a:pPr algn="ctr">
              <a:lnSpc>
                <a:spcPts val="6014"/>
              </a:lnSpc>
            </a:pPr>
            <a:r>
              <a:rPr lang="en-US" sz="5229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import pandas</a:t>
            </a:r>
          </a:p>
          <a:p>
            <a:pPr algn="ctr">
              <a:lnSpc>
                <a:spcPts val="6014"/>
              </a:lnSpc>
            </a:pPr>
            <a:endParaRPr lang="en-US" sz="5229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6014"/>
              </a:lnSpc>
            </a:pPr>
            <a:r>
              <a:rPr lang="en-US" sz="5229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Most of the times </a:t>
            </a:r>
            <a:r>
              <a:rPr lang="en-US" sz="5229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pandas </a:t>
            </a:r>
            <a:r>
              <a:rPr lang="en-US" sz="5229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is </a:t>
            </a:r>
            <a:r>
              <a:rPr lang="en-US" sz="5229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imported</a:t>
            </a:r>
          </a:p>
          <a:p>
            <a:pPr algn="ctr">
              <a:lnSpc>
                <a:spcPts val="6014"/>
              </a:lnSpc>
            </a:pPr>
            <a:r>
              <a:rPr lang="en-US" sz="5229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as </a:t>
            </a:r>
            <a:r>
              <a:rPr lang="en-US" sz="5229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pd</a:t>
            </a:r>
            <a:endParaRPr lang="en-US" sz="5229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6014"/>
              </a:lnSpc>
            </a:pPr>
            <a:endParaRPr lang="en-US" sz="5229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5630" y="1676784"/>
            <a:ext cx="16096740" cy="1068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8"/>
              </a:lnSpc>
            </a:pPr>
            <a:r>
              <a:rPr lang="en-US" sz="8008" u="sng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Functions in Pandas</a:t>
            </a:r>
          </a:p>
        </p:txBody>
      </p:sp>
      <p:sp>
        <p:nvSpPr>
          <p:cNvPr id="3" name="Freeform 3"/>
          <p:cNvSpPr/>
          <p:nvPr/>
        </p:nvSpPr>
        <p:spPr>
          <a:xfrm>
            <a:off x="14048009" y="-74189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618699" y="-1086910"/>
            <a:ext cx="2173821" cy="217382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-1631347" y="6083524"/>
            <a:ext cx="5874518" cy="5874518"/>
          </a:xfrm>
          <a:custGeom>
            <a:avLst/>
            <a:gdLst/>
            <a:ahLst/>
            <a:cxnLst/>
            <a:rect l="l" t="t" r="r" b="b"/>
            <a:pathLst>
              <a:path w="5874518" h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1123584" y="5143500"/>
            <a:ext cx="2598841" cy="25988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856863" y="-1795549"/>
            <a:ext cx="7315200" cy="3591098"/>
          </a:xfrm>
          <a:custGeom>
            <a:avLst/>
            <a:gdLst/>
            <a:ahLst/>
            <a:cxnLst/>
            <a:rect l="l" t="t" r="r" b="b"/>
            <a:pathLst>
              <a:path w="7315200" h="3591098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168135" y="3424366"/>
            <a:ext cx="13951730" cy="686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pd.read_csv(path)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pd.read_excel(path)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pd.DataFrame(dictionary)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file.info()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file.isna()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file.dropna()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file.describe()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32741" y="1658794"/>
            <a:ext cx="14622518" cy="1870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57"/>
              </a:lnSpc>
            </a:pPr>
            <a:r>
              <a:rPr lang="en-US" sz="13782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PYPLOT</a:t>
            </a: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031652" y="3434053"/>
            <a:ext cx="10224696" cy="458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for data visualization</a:t>
            </a: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007D9C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line charts, box plots, scatter plots, histograms, bar charts etc are possible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5630" y="1676784"/>
            <a:ext cx="16096740" cy="1068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8"/>
              </a:lnSpc>
            </a:pPr>
            <a:r>
              <a:rPr lang="en-US" sz="8008" u="sng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Installation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4048009" y="-74189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618699" y="-1086910"/>
            <a:ext cx="2173821" cy="217382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-1631347" y="6083524"/>
            <a:ext cx="5874518" cy="5874518"/>
          </a:xfrm>
          <a:custGeom>
            <a:avLst/>
            <a:gdLst/>
            <a:ahLst/>
            <a:cxnLst/>
            <a:rect l="l" t="t" r="r" b="b"/>
            <a:pathLst>
              <a:path w="5874518" h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1123584" y="5143500"/>
            <a:ext cx="2598841" cy="25988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856863" y="-1795549"/>
            <a:ext cx="7315200" cy="3591098"/>
          </a:xfrm>
          <a:custGeom>
            <a:avLst/>
            <a:gdLst/>
            <a:ahLst/>
            <a:cxnLst/>
            <a:rect l="l" t="t" r="r" b="b"/>
            <a:pathLst>
              <a:path w="7315200" h="3591098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800737" y="2944285"/>
            <a:ext cx="13951730" cy="7624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pip install pyplot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run this command on anaconda prompt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it is imported in python by: 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import matplotlib.pyplot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Most of the times pyplot is imported</a:t>
            </a:r>
          </a:p>
          <a:p>
            <a:pPr algn="ctr">
              <a:lnSpc>
                <a:spcPts val="6014"/>
              </a:lnSpc>
            </a:pP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as plt</a:t>
            </a:r>
          </a:p>
          <a:p>
            <a:pPr algn="ctr">
              <a:lnSpc>
                <a:spcPts val="6014"/>
              </a:lnSpc>
            </a:pPr>
            <a:endParaRPr lang="en-US" sz="5229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Custom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Open Sauce Heavy</vt:lpstr>
      <vt:lpstr>Open Sauce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Introduction</dc:title>
  <cp:lastModifiedBy>U$ER</cp:lastModifiedBy>
  <cp:revision>2</cp:revision>
  <dcterms:created xsi:type="dcterms:W3CDTF">2006-08-16T00:00:00Z</dcterms:created>
  <dcterms:modified xsi:type="dcterms:W3CDTF">2024-11-08T20:45:18Z</dcterms:modified>
  <dc:identifier>DAGVTCKz7U8</dc:identifier>
</cp:coreProperties>
</file>