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uce Heavy" charset="1" panose="00000A00000000000000"/>
      <p:regular r:id="rId14"/>
    </p:embeddedFont>
    <p:embeddedFont>
      <p:font typeface="Open Sauce" charset="1" panose="000005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Open Sauce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28595" y="1968663"/>
            <a:ext cx="13030811" cy="142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0"/>
              </a:lnSpc>
            </a:pPr>
            <a:r>
              <a:rPr lang="en-US" b="true" sz="10608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WEEK 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21515" y="3913000"/>
            <a:ext cx="13462438" cy="343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Basics of Machine learning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Supervise ML vs Unsupervised ML</a:t>
            </a:r>
          </a:p>
          <a:p>
            <a:pPr algn="l">
              <a:lnSpc>
                <a:spcPts val="6819"/>
              </a:lnSpc>
            </a:pPr>
            <a:r>
              <a:rPr lang="en-US" sz="59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Basic machine learning models</a:t>
            </a:r>
          </a:p>
          <a:p>
            <a:pPr algn="just">
              <a:lnSpc>
                <a:spcPts val="681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32226" y="1317390"/>
            <a:ext cx="19552452" cy="168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2"/>
              </a:lnSpc>
            </a:pPr>
            <a:r>
              <a:rPr lang="en-US" b="true" sz="12482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MACHINE LEARNING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07576" y="3654591"/>
            <a:ext cx="14539022" cy="11294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311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 to deal with unseen data</a:t>
            </a:r>
          </a:p>
          <a:p>
            <a:pPr algn="ctr">
              <a:lnSpc>
                <a:spcPts val="7435"/>
              </a:lnSpc>
            </a:pPr>
          </a:p>
          <a:p>
            <a:pPr algn="l">
              <a:lnSpc>
                <a:spcPts val="7435"/>
              </a:lnSpc>
            </a:pPr>
            <a:r>
              <a:rPr lang="en-US" sz="5311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Just as </a:t>
            </a:r>
            <a:r>
              <a:rPr lang="en-US" sz="5311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kids</a:t>
            </a:r>
            <a:r>
              <a:rPr lang="en-US" sz="5311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 learn from things around them and act accordingly, </a:t>
            </a:r>
            <a:r>
              <a:rPr lang="en-US" sz="5311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</a:t>
            </a:r>
            <a:r>
              <a:rPr lang="en-US" sz="5311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 models learn from data and act accordingly.</a:t>
            </a: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  <a:p>
            <a:pPr algn="ctr">
              <a:lnSpc>
                <a:spcPts val="743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630" y="1676784"/>
            <a:ext cx="16096740" cy="106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Examples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07576" y="3269722"/>
            <a:ext cx="14411122" cy="3511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4"/>
              </a:lnSpc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We feed data of flower properties and type of flower in ML model. ML model will learn to predict type of flower based on given properties.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630" y="1676784"/>
            <a:ext cx="16096740" cy="106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Some Technical Terms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76878" y="2867817"/>
            <a:ext cx="14411122" cy="705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8584" indent="-539292" lvl="1">
              <a:lnSpc>
                <a:spcPts val="6994"/>
              </a:lnSpc>
              <a:buFont typeface="Arial"/>
              <a:buChar char="•"/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Features</a:t>
            </a:r>
          </a:p>
          <a:p>
            <a:pPr algn="l" marL="1078584" indent="-539292" lvl="1">
              <a:lnSpc>
                <a:spcPts val="6994"/>
              </a:lnSpc>
              <a:buFont typeface="Arial"/>
              <a:buChar char="•"/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Labels</a:t>
            </a:r>
          </a:p>
          <a:p>
            <a:pPr algn="l">
              <a:lnSpc>
                <a:spcPts val="6994"/>
              </a:lnSpc>
            </a:pPr>
          </a:p>
          <a:p>
            <a:pPr algn="l" marL="1078584" indent="-539292" lvl="1">
              <a:lnSpc>
                <a:spcPts val="6994"/>
              </a:lnSpc>
              <a:buFont typeface="Arial"/>
              <a:buChar char="•"/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Regression</a:t>
            </a:r>
          </a:p>
          <a:p>
            <a:pPr algn="l" marL="1078584" indent="-539292" lvl="1">
              <a:lnSpc>
                <a:spcPts val="6994"/>
              </a:lnSpc>
              <a:buFont typeface="Arial"/>
              <a:buChar char="•"/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Classification</a:t>
            </a:r>
          </a:p>
          <a:p>
            <a:pPr algn="l">
              <a:lnSpc>
                <a:spcPts val="6994"/>
              </a:lnSpc>
            </a:pPr>
          </a:p>
          <a:p>
            <a:pPr algn="l" marL="1078584" indent="-539292" lvl="1">
              <a:lnSpc>
                <a:spcPts val="6994"/>
              </a:lnSpc>
              <a:buFont typeface="Arial"/>
              <a:buChar char="•"/>
            </a:pPr>
            <a:r>
              <a:rPr lang="en-US" sz="4995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Data point</a:t>
            </a:r>
          </a:p>
          <a:p>
            <a:pPr algn="l">
              <a:lnSpc>
                <a:spcPts val="699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2741" y="1649269"/>
            <a:ext cx="14622518" cy="175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2"/>
              </a:lnSpc>
            </a:pPr>
            <a:r>
              <a:rPr lang="en-US" b="true" sz="12982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 VS USP ML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404774" y="3762715"/>
            <a:ext cx="13478453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In supervised machine learning, we already know what we are trying to predict.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7D9C"/>
                </a:solidFill>
                <a:latin typeface="Canva Sans"/>
                <a:ea typeface="Canva Sans"/>
                <a:cs typeface="Canva Sans"/>
                <a:sym typeface="Canva Sans"/>
              </a:rPr>
              <a:t>In unsupervised machine learning, machine learn by itself. It can anything from the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630" y="1676784"/>
            <a:ext cx="16096740" cy="106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Example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00737" y="3207215"/>
            <a:ext cx="14378991" cy="533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9093" indent="-564547" lvl="1">
              <a:lnSpc>
                <a:spcPts val="6014"/>
              </a:lnSpc>
              <a:buFont typeface="Arial"/>
              <a:buChar char="•"/>
            </a:pPr>
            <a:r>
              <a:rPr lang="en-US" b="true" sz="5229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Supervised machine learning: </a:t>
            </a: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predict whether a person have diabetes or not</a:t>
            </a:r>
          </a:p>
          <a:p>
            <a:pPr algn="l">
              <a:lnSpc>
                <a:spcPts val="6014"/>
              </a:lnSpc>
            </a:pPr>
          </a:p>
          <a:p>
            <a:pPr algn="l" marL="1129093" indent="-564547" lvl="1">
              <a:lnSpc>
                <a:spcPts val="6014"/>
              </a:lnSpc>
              <a:buFont typeface="Arial"/>
              <a:buChar char="•"/>
            </a:pPr>
            <a:r>
              <a:rPr lang="en-US" b="true" sz="5229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Unsupervised machine learning: </a:t>
            </a:r>
            <a:r>
              <a:rPr lang="en-US" sz="5229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Predict the type of character a person have (good, positive attitude, negative attitude, hygienic, sleepy, boring etc.)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1217" y="1658794"/>
            <a:ext cx="17876274" cy="187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57"/>
              </a:lnSpc>
            </a:pPr>
            <a:r>
              <a:rPr lang="en-US" b="true" sz="13782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BASIC ML MODELS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68153" y="3809212"/>
            <a:ext cx="1226240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7D9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are different methods,  to make a machine learning model. These different methods are termed as different machine learning models.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5630" y="1676784"/>
            <a:ext cx="16096740" cy="106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8008" u="sng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Some important ML models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00737" y="3428495"/>
            <a:ext cx="13951730" cy="533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4"/>
              </a:lnSpc>
            </a:pPr>
            <a:r>
              <a:rPr lang="en-US" sz="522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 nearest neighbors (c)</a:t>
            </a:r>
          </a:p>
          <a:p>
            <a:pPr algn="ctr">
              <a:lnSpc>
                <a:spcPts val="6014"/>
              </a:lnSpc>
            </a:pPr>
          </a:p>
          <a:p>
            <a:pPr algn="ctr">
              <a:lnSpc>
                <a:spcPts val="6014"/>
              </a:lnSpc>
            </a:pPr>
            <a:r>
              <a:rPr lang="en-US" sz="522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Linear Regression (r)</a:t>
            </a:r>
          </a:p>
          <a:p>
            <a:pPr algn="ctr">
              <a:lnSpc>
                <a:spcPts val="6014"/>
              </a:lnSpc>
            </a:pPr>
          </a:p>
          <a:p>
            <a:pPr algn="ctr">
              <a:lnSpc>
                <a:spcPts val="6014"/>
              </a:lnSpc>
            </a:pPr>
            <a:r>
              <a:rPr lang="en-US" sz="522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Logistic Regression (c)</a:t>
            </a:r>
          </a:p>
          <a:p>
            <a:pPr algn="ctr">
              <a:lnSpc>
                <a:spcPts val="6014"/>
              </a:lnSpc>
            </a:pPr>
          </a:p>
          <a:p>
            <a:pPr algn="ctr">
              <a:lnSpc>
                <a:spcPts val="6014"/>
              </a:lnSpc>
            </a:pPr>
            <a:r>
              <a:rPr lang="en-US" sz="5229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Decision Tree (c)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DAGV646drb8</dc:identifier>
  <dcterms:modified xsi:type="dcterms:W3CDTF">2011-08-01T06:04:30Z</dcterms:modified>
  <cp:revision>1</cp:revision>
  <dc:title>Copy of Copy of Introduction</dc:title>
</cp:coreProperties>
</file>