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D735-89B1-482B-A239-D9AA598E7877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388E-062E-4522-A605-CE1760C512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5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81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42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86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98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864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60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99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42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368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3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95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08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4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80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65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02A45FA-8EF3-4EB6-BD79-D2A00360A158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1A1C2C-DA3F-4AD1-8CA9-76526AD27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88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0A7728-48C1-018D-EFDB-4F82720E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047999"/>
            <a:ext cx="8676222" cy="762001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B52270-1F49-049B-5870-680C50304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 start for space travel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1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39A1B-0E85-0DB5-4C89-D0D5154B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3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2266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0BE4F-5504-1186-FFF2-BC30E45E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3D03D4-E251-027C-E6ED-D54B9A4B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travel has always been an exciting topic for people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fifty years after the first astronaut's voyage, dozens of companies would take tourists into space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space hotels and bases is approaching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travel is still a hobby for billionaires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4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CF2AA-77C0-EDA9-5115-9F43A7A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2D431B-26D8-26C8-83AB-657C91C0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information about space travel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for the average person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hu-H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hu-H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 helps you store information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distracting elements (no ads)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3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4014A-95B8-091A-0985-882A2C4D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Szoftver</a:t>
            </a:r>
            <a:r>
              <a:rPr lang="en-US" sz="43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funkció</a:t>
            </a:r>
            <a:r>
              <a:rPr lang="hu-HU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hu-H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05BA1-5687-9A0E-F31E-827751DE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948068"/>
            <a:ext cx="4134678" cy="41537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oldalra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navigálva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rögtön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éppen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meghirdetet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utakat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láthatjuk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termékek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menüpont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alatt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adott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utakról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találhatunk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részletes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információkat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rólunk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menüpontban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pedig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magáról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oldalról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és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cégről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láthatóak</a:t>
            </a:r>
            <a: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információk</a:t>
            </a:r>
            <a:endParaRPr lang="hu-HU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6B2430DB-47DE-2210-BFB7-67B9D17422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61" y="1948069"/>
            <a:ext cx="6840304" cy="415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29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886B3-FD76-ACE9-24AA-B3927800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Alkalmazott</a:t>
            </a:r>
            <a:r>
              <a:rPr lang="en-US" sz="4300" b="1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technológiák</a:t>
            </a:r>
            <a:br>
              <a:rPr lang="hu-H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09A409-CADF-3EB8-C2A4-E1492883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979" y="2183297"/>
            <a:ext cx="2131874" cy="3276600"/>
          </a:xfrm>
        </p:spPr>
        <p:txBody>
          <a:bodyPr>
            <a:normAutofit/>
          </a:bodyPr>
          <a:lstStyle/>
          <a:p>
            <a:r>
              <a:rPr lang="hu-HU" sz="2400" dirty="0" err="1"/>
              <a:t>NodeJs</a:t>
            </a:r>
            <a:endParaRPr lang="hu-HU" sz="2400" dirty="0"/>
          </a:p>
          <a:p>
            <a:r>
              <a:rPr lang="hu-HU" sz="2400" dirty="0" err="1"/>
              <a:t>VueJs</a:t>
            </a:r>
            <a:endParaRPr lang="hu-HU" sz="2400" dirty="0"/>
          </a:p>
          <a:p>
            <a:r>
              <a:rPr lang="hu-HU" sz="2400" dirty="0" err="1"/>
              <a:t>MongoDb</a:t>
            </a:r>
            <a:endParaRPr lang="hu-HU" sz="2400" dirty="0"/>
          </a:p>
          <a:p>
            <a:r>
              <a:rPr lang="hu-HU" sz="2400" dirty="0" err="1"/>
              <a:t>Xamarin</a:t>
            </a:r>
            <a:endParaRPr lang="hu-HU" sz="2400" dirty="0"/>
          </a:p>
        </p:txBody>
      </p:sp>
      <p:pic>
        <p:nvPicPr>
          <p:cNvPr id="4" name="Kép 3" descr="Node.js: miért, mikor, és mikor ne? | ITHub">
            <a:extLst>
              <a:ext uri="{FF2B5EF4-FFF2-40B4-BE49-F238E27FC236}">
                <a16:creationId xmlns:a16="http://schemas.microsoft.com/office/drawing/2014/main" id="{3A9F0216-A105-F0E7-DA16-5C0C0AEE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02728" y="2143633"/>
            <a:ext cx="2750294" cy="1512740"/>
          </a:xfrm>
          <a:prstGeom prst="rect">
            <a:avLst/>
          </a:prstGeom>
        </p:spPr>
      </p:pic>
      <p:pic>
        <p:nvPicPr>
          <p:cNvPr id="5" name="Kép 4" descr="VueJS wallpaper 1920x1080 dark vue theme minimalism clean | Cool wallpaper,  Wallpaper, Development">
            <a:extLst>
              <a:ext uri="{FF2B5EF4-FFF2-40B4-BE49-F238E27FC236}">
                <a16:creationId xmlns:a16="http://schemas.microsoft.com/office/drawing/2014/main" id="{CA230655-87A0-7A3D-0022-8FD1DABB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02727" y="3947157"/>
            <a:ext cx="2678400" cy="1473196"/>
          </a:xfrm>
          <a:prstGeom prst="rect">
            <a:avLst/>
          </a:prstGeom>
        </p:spPr>
      </p:pic>
      <p:pic>
        <p:nvPicPr>
          <p:cNvPr id="6" name="Kép 5" descr="What's New In MongoDB 5.0? – CloudSavvy IT">
            <a:extLst>
              <a:ext uri="{FF2B5EF4-FFF2-40B4-BE49-F238E27FC236}">
                <a16:creationId xmlns:a16="http://schemas.microsoft.com/office/drawing/2014/main" id="{110EFF73-6326-33F8-9EAC-3F6EE5550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42265" y="2143581"/>
            <a:ext cx="2750294" cy="1512792"/>
          </a:xfrm>
          <a:prstGeom prst="rect">
            <a:avLst/>
          </a:prstGeom>
        </p:spPr>
      </p:pic>
      <p:pic>
        <p:nvPicPr>
          <p:cNvPr id="7" name="Kép 6" descr="Mobile app development with Xamarin | Qode">
            <a:extLst>
              <a:ext uri="{FF2B5EF4-FFF2-40B4-BE49-F238E27FC236}">
                <a16:creationId xmlns:a16="http://schemas.microsoft.com/office/drawing/2014/main" id="{17B4A773-6FA8-9C70-216C-011870513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842265" y="3947157"/>
            <a:ext cx="2750388" cy="15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E99C06-5906-AED4-9FA4-7B721937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43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dokumentáció</a:t>
            </a:r>
            <a:br>
              <a:rPr lang="hu-H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EA2A21-6646-4EF8-4035-F91D0B03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3843"/>
            <a:ext cx="3324570" cy="3697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dokumentáció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úgy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készült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hogy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minden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olyan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információt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tartalmazzon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amire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szüksége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van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felhasználónak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rendszer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használatához</a:t>
            </a:r>
            <a:endParaRPr lang="hu-H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atékonyságvizsgálat, dokumentálás - ppt letölteni">
            <a:extLst>
              <a:ext uri="{FF2B5EF4-FFF2-40B4-BE49-F238E27FC236}">
                <a16:creationId xmlns:a16="http://schemas.microsoft.com/office/drawing/2014/main" id="{E5869331-4279-CF51-AC62-C7A56616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90713"/>
            <a:ext cx="5302594" cy="39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2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3F13D-B79C-CE9E-45CF-17EEE3D8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Vásárlás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jellemzői</a:t>
            </a:r>
            <a:br>
              <a:rPr lang="hu-H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/>
          </a:p>
        </p:txBody>
      </p:sp>
      <p:pic>
        <p:nvPicPr>
          <p:cNvPr id="4" name="Kép8">
            <a:extLst>
              <a:ext uri="{FF2B5EF4-FFF2-40B4-BE49-F238E27FC236}">
                <a16:creationId xmlns:a16="http://schemas.microsoft.com/office/drawing/2014/main" id="{9AF0BD80-A207-1711-7195-395C170F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69" y="1920363"/>
            <a:ext cx="8607286" cy="43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2027D2-C9DC-4196-E2C5-9EC22C1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Fejlesztői</a:t>
            </a:r>
            <a:r>
              <a:rPr lang="en-US" sz="43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dokumentáció</a:t>
            </a:r>
            <a:br>
              <a:rPr lang="hu-H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58464F-A8B3-166D-9A30-B63D3C37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30" y="1908313"/>
            <a:ext cx="6001510" cy="3922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szakdolgozat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készítése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során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számos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olyan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tényezőt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kellett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figyelembe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vennünk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amelyek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fontosak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szinkronban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történő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munkavégzéshez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Miután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egyikünk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befejezte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adatbázis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weboldal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összekapcsolását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meglévő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munkában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dolgozhattunk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azokon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tervezési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elemeken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amelyek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ezt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egyszerűsített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nyers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weboldalt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elfogadhatóvá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teszik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amelyeknek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eredménye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látható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lesz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hogyan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lehet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ezt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alapkövetelményt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egy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okossággal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megvalósítani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hu-HU" sz="2100" dirty="0"/>
          </a:p>
        </p:txBody>
      </p:sp>
      <p:pic>
        <p:nvPicPr>
          <p:cNvPr id="1026" name="Picture 2" descr="Hatékonyságvizsgálat, dokumentálás - ppt letölteni">
            <a:extLst>
              <a:ext uri="{FF2B5EF4-FFF2-40B4-BE49-F238E27FC236}">
                <a16:creationId xmlns:a16="http://schemas.microsoft.com/office/drawing/2014/main" id="{527DB0DE-095F-2245-B2D4-24A756E5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02" y="1908313"/>
            <a:ext cx="5230192" cy="39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3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8D656-08E4-580A-4DCE-E30A67FC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Összefoglalás</a:t>
            </a: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D455F-FB0F-B951-EB14-5E914A37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Dolgozatunk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célja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hogy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mások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szemét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felnyissuk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kreatív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piaci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résre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amely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egyszerűen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olyan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gondolkodásmódot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igényel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amely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összhangban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van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jelenlegi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földgolyó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legjelentősebb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legjövedelmezőbb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részével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amely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turizmus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valamint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jelenlegi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kriptopiacok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hu-HU" sz="2100" dirty="0"/>
          </a:p>
        </p:txBody>
      </p:sp>
    </p:spTree>
    <p:extLst>
      <p:ext uri="{BB962C8B-B14F-4D97-AF65-F5344CB8AC3E}">
        <p14:creationId xmlns:p14="http://schemas.microsoft.com/office/powerpoint/2010/main" val="190281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136</TotalTime>
  <Words>271</Words>
  <Application>Microsoft Office PowerPoint</Application>
  <PresentationFormat>Szélesvásznú</PresentationFormat>
  <Paragraphs>28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Szita</vt:lpstr>
      <vt:lpstr>SPACEY</vt:lpstr>
      <vt:lpstr>Why space travel?</vt:lpstr>
      <vt:lpstr>Why is it good?</vt:lpstr>
      <vt:lpstr>Szoftver funkciók </vt:lpstr>
      <vt:lpstr>Alkalmazott technológiák </vt:lpstr>
      <vt:lpstr>Felhasználói dokumentáció </vt:lpstr>
      <vt:lpstr>Vásárlás jellemzői </vt:lpstr>
      <vt:lpstr>Fejlesztői dokumentáció </vt:lpstr>
      <vt:lpstr> Összefoglalás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SPACEY</dc:title>
  <dc:creator>Domonkos Ábrahám</dc:creator>
  <cp:lastModifiedBy>Domonkos Ábrahám</cp:lastModifiedBy>
  <cp:revision>8</cp:revision>
  <dcterms:created xsi:type="dcterms:W3CDTF">2022-04-29T11:37:49Z</dcterms:created>
  <dcterms:modified xsi:type="dcterms:W3CDTF">2022-04-29T13:55:58Z</dcterms:modified>
</cp:coreProperties>
</file>