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A0"/>
    <a:srgbClr val="922247"/>
    <a:srgbClr val="056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22" d="100"/>
          <a:sy n="22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F2F-1DFB-4495-9929-91AA1C47FA6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8C0F19-41C8-49E3-A041-0300F0508F88}"/>
              </a:ext>
            </a:extLst>
          </p:cNvPr>
          <p:cNvSpPr/>
          <p:nvPr/>
        </p:nvSpPr>
        <p:spPr>
          <a:xfrm>
            <a:off x="0" y="0"/>
            <a:ext cx="38404800" cy="6376737"/>
          </a:xfrm>
          <a:prstGeom prst="rect">
            <a:avLst/>
          </a:prstGeom>
          <a:solidFill>
            <a:srgbClr val="056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60B83-1FB5-4739-AA68-952C8B18014B}"/>
              </a:ext>
            </a:extLst>
          </p:cNvPr>
          <p:cNvSpPr txBox="1"/>
          <p:nvPr/>
        </p:nvSpPr>
        <p:spPr>
          <a:xfrm>
            <a:off x="7350986" y="541420"/>
            <a:ext cx="295742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Efficient Neural Coding of Images and Video to Derive Receptive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68EF9-077E-46AF-8071-00965EE4BC38}"/>
              </a:ext>
            </a:extLst>
          </p:cNvPr>
          <p:cNvSpPr txBox="1"/>
          <p:nvPr/>
        </p:nvSpPr>
        <p:spPr>
          <a:xfrm>
            <a:off x="12053177" y="4714603"/>
            <a:ext cx="19351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Harmeet Singh, Patrick Nolan, Zachary Barrett, Mark V. Albert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F23BA-4C55-45D6-9AAC-BF6E3B616153}"/>
              </a:ext>
            </a:extLst>
          </p:cNvPr>
          <p:cNvSpPr/>
          <p:nvPr/>
        </p:nvSpPr>
        <p:spPr>
          <a:xfrm>
            <a:off x="1081066" y="541420"/>
            <a:ext cx="4790344" cy="5293895"/>
          </a:xfrm>
          <a:prstGeom prst="rect">
            <a:avLst/>
          </a:prstGeom>
          <a:solidFill>
            <a:schemeClr val="bg1"/>
          </a:solidFill>
          <a:ln w="158750">
            <a:solidFill>
              <a:srgbClr val="92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luc.edu/media/lucedu/universitymarketingcommunication/vertical-3color.jpg">
            <a:extLst>
              <a:ext uri="{FF2B5EF4-FFF2-40B4-BE49-F238E27FC236}">
                <a16:creationId xmlns:a16="http://schemas.microsoft.com/office/drawing/2014/main" id="{CC83F803-0540-4286-AA05-86FE28AE0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3" r="27875" b="14705"/>
          <a:stretch/>
        </p:blipFill>
        <p:spPr bwMode="auto">
          <a:xfrm>
            <a:off x="1917993" y="995761"/>
            <a:ext cx="3152275" cy="453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0E3BD-3A9B-4DB3-8CB7-DC16FD106E1B}"/>
              </a:ext>
            </a:extLst>
          </p:cNvPr>
          <p:cNvSpPr/>
          <p:nvPr/>
        </p:nvSpPr>
        <p:spPr>
          <a:xfrm>
            <a:off x="1724600" y="6831078"/>
            <a:ext cx="6691334" cy="1852863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C14CA-291E-48A7-90C3-86B71FA688DB}"/>
              </a:ext>
            </a:extLst>
          </p:cNvPr>
          <p:cNvSpPr txBox="1"/>
          <p:nvPr/>
        </p:nvSpPr>
        <p:spPr>
          <a:xfrm>
            <a:off x="2278940" y="6972679"/>
            <a:ext cx="558265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Abstract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271C0-A2E6-40F7-92E3-47EF07964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80" y="21136708"/>
            <a:ext cx="9447630" cy="5299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31B9B8-BF35-412D-8110-2B0C2690B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056" y="21136709"/>
            <a:ext cx="9281066" cy="5206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CC9291-64A5-4F1F-AC93-630534973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056" y="11218984"/>
            <a:ext cx="9618282" cy="43845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4F4B702-6846-48DC-AB8F-8479FFDE2757}"/>
              </a:ext>
            </a:extLst>
          </p:cNvPr>
          <p:cNvSpPr/>
          <p:nvPr/>
        </p:nvSpPr>
        <p:spPr>
          <a:xfrm>
            <a:off x="12836768" y="6831078"/>
            <a:ext cx="9618282" cy="1852863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814F5-C410-4484-B309-5A72F3020499}"/>
              </a:ext>
            </a:extLst>
          </p:cNvPr>
          <p:cNvSpPr txBox="1"/>
          <p:nvPr/>
        </p:nvSpPr>
        <p:spPr>
          <a:xfrm>
            <a:off x="15253597" y="6972679"/>
            <a:ext cx="4923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D1F30-D472-422E-A938-531F668ACAF6}"/>
              </a:ext>
            </a:extLst>
          </p:cNvPr>
          <p:cNvSpPr/>
          <p:nvPr/>
        </p:nvSpPr>
        <p:spPr>
          <a:xfrm>
            <a:off x="25603200" y="6831078"/>
            <a:ext cx="11077000" cy="1852863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9C4A7-96B1-41C2-9178-BC498D8C6239}"/>
              </a:ext>
            </a:extLst>
          </p:cNvPr>
          <p:cNvSpPr txBox="1"/>
          <p:nvPr/>
        </p:nvSpPr>
        <p:spPr>
          <a:xfrm>
            <a:off x="28513051" y="6972679"/>
            <a:ext cx="5565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737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</TotalTime>
  <Words>27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Childs, Bethany</dc:creator>
  <cp:lastModifiedBy>harmeet singh</cp:lastModifiedBy>
  <cp:revision>10</cp:revision>
  <dcterms:created xsi:type="dcterms:W3CDTF">2015-10-26T20:35:27Z</dcterms:created>
  <dcterms:modified xsi:type="dcterms:W3CDTF">2018-05-25T16:33:40Z</dcterms:modified>
</cp:coreProperties>
</file>