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8404800" cy="274320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2247"/>
    <a:srgbClr val="0096A0"/>
    <a:srgbClr val="056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16" d="100"/>
          <a:sy n="16" d="100"/>
        </p:scale>
        <p:origin x="1102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4489452"/>
            <a:ext cx="3264408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4408152"/>
            <a:ext cx="288036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F2F-1DFB-4495-9929-91AA1C47FA66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848D-EA57-4F60-9A14-854C5AAD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2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F2F-1DFB-4495-9929-91AA1C47FA66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848D-EA57-4F60-9A14-854C5AAD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7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1460500"/>
            <a:ext cx="8281035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1460500"/>
            <a:ext cx="24363045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F2F-1DFB-4495-9929-91AA1C47FA66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848D-EA57-4F60-9A14-854C5AAD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6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F2F-1DFB-4495-9929-91AA1C47FA66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848D-EA57-4F60-9A14-854C5AAD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6838958"/>
            <a:ext cx="3312414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18357858"/>
            <a:ext cx="3312414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F2F-1DFB-4495-9929-91AA1C47FA66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848D-EA57-4F60-9A14-854C5AAD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3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7302500"/>
            <a:ext cx="1632204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7302500"/>
            <a:ext cx="1632204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F2F-1DFB-4495-9929-91AA1C47FA66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848D-EA57-4F60-9A14-854C5AAD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1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460506"/>
            <a:ext cx="3312414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6724652"/>
            <a:ext cx="16247028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0020300"/>
            <a:ext cx="16247028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6724652"/>
            <a:ext cx="16327042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0020300"/>
            <a:ext cx="16327042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F2F-1DFB-4495-9929-91AA1C47FA66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848D-EA57-4F60-9A14-854C5AAD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0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F2F-1DFB-4495-9929-91AA1C47FA66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848D-EA57-4F60-9A14-854C5AAD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3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F2F-1DFB-4495-9929-91AA1C47FA66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848D-EA57-4F60-9A14-854C5AAD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5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828800"/>
            <a:ext cx="12386548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3949706"/>
            <a:ext cx="1944243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8229600"/>
            <a:ext cx="12386548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F2F-1DFB-4495-9929-91AA1C47FA66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848D-EA57-4F60-9A14-854C5AAD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8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828800"/>
            <a:ext cx="12386548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3949706"/>
            <a:ext cx="1944243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8229600"/>
            <a:ext cx="12386548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F2F-1DFB-4495-9929-91AA1C47FA66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848D-EA57-4F60-9A14-854C5AAD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1460506"/>
            <a:ext cx="3312414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7302500"/>
            <a:ext cx="3312414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25425406"/>
            <a:ext cx="864108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22F2F-1DFB-4495-9929-91AA1C47FA66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25425406"/>
            <a:ext cx="1296162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25425406"/>
            <a:ext cx="864108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1848D-EA57-4F60-9A14-854C5AAD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0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8C0F19-41C8-49E3-A041-0300F0508F88}"/>
              </a:ext>
            </a:extLst>
          </p:cNvPr>
          <p:cNvSpPr/>
          <p:nvPr/>
        </p:nvSpPr>
        <p:spPr>
          <a:xfrm>
            <a:off x="0" y="0"/>
            <a:ext cx="38404800" cy="6376737"/>
          </a:xfrm>
          <a:prstGeom prst="rect">
            <a:avLst/>
          </a:prstGeom>
          <a:solidFill>
            <a:srgbClr val="056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F60B83-1FB5-4739-AA68-952C8B18014B}"/>
              </a:ext>
            </a:extLst>
          </p:cNvPr>
          <p:cNvSpPr txBox="1"/>
          <p:nvPr/>
        </p:nvSpPr>
        <p:spPr>
          <a:xfrm>
            <a:off x="7350986" y="541420"/>
            <a:ext cx="2957423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bg1"/>
                </a:solidFill>
              </a:rPr>
              <a:t>Efficient Neural Coding of Images and Video to Derive Receptive Fields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68EF9-077E-46AF-8071-00965EE4BC38}"/>
              </a:ext>
            </a:extLst>
          </p:cNvPr>
          <p:cNvSpPr txBox="1"/>
          <p:nvPr/>
        </p:nvSpPr>
        <p:spPr>
          <a:xfrm>
            <a:off x="12053177" y="4714603"/>
            <a:ext cx="193517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Harmeet Singh, Patrick Nolan, Zachary Barrett, Mark V. Albert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0F23BA-4C55-45D6-9AAC-BF6E3B616153}"/>
              </a:ext>
            </a:extLst>
          </p:cNvPr>
          <p:cNvSpPr/>
          <p:nvPr/>
        </p:nvSpPr>
        <p:spPr>
          <a:xfrm>
            <a:off x="1081066" y="541420"/>
            <a:ext cx="4790344" cy="5293895"/>
          </a:xfrm>
          <a:prstGeom prst="rect">
            <a:avLst/>
          </a:prstGeom>
          <a:solidFill>
            <a:schemeClr val="bg1"/>
          </a:solidFill>
          <a:ln w="158750">
            <a:solidFill>
              <a:srgbClr val="922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s://www.luc.edu/media/lucedu/universitymarketingcommunication/vertical-3color.jpg">
            <a:extLst>
              <a:ext uri="{FF2B5EF4-FFF2-40B4-BE49-F238E27FC236}">
                <a16:creationId xmlns:a16="http://schemas.microsoft.com/office/drawing/2014/main" id="{CC83F803-0540-4286-AA05-86FE28AE0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3" r="27875" b="14705"/>
          <a:stretch/>
        </p:blipFill>
        <p:spPr bwMode="auto">
          <a:xfrm>
            <a:off x="1917993" y="995761"/>
            <a:ext cx="3152275" cy="453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5A0E3BD-3A9B-4DB3-8CB7-DC16FD106E1B}"/>
              </a:ext>
            </a:extLst>
          </p:cNvPr>
          <p:cNvSpPr/>
          <p:nvPr/>
        </p:nvSpPr>
        <p:spPr>
          <a:xfrm>
            <a:off x="1724600" y="6831078"/>
            <a:ext cx="6691334" cy="1852863"/>
          </a:xfrm>
          <a:prstGeom prst="rect">
            <a:avLst/>
          </a:prstGeom>
          <a:solidFill>
            <a:srgbClr val="0096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6C14CA-291E-48A7-90C3-86B71FA688DB}"/>
              </a:ext>
            </a:extLst>
          </p:cNvPr>
          <p:cNvSpPr txBox="1"/>
          <p:nvPr/>
        </p:nvSpPr>
        <p:spPr>
          <a:xfrm>
            <a:off x="2278940" y="6972679"/>
            <a:ext cx="5582653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173733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1294</TotalTime>
  <Words>25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Loyola University Chicago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Childs, Bethany</dc:creator>
  <cp:lastModifiedBy>Zach Barrett</cp:lastModifiedBy>
  <cp:revision>8</cp:revision>
  <dcterms:created xsi:type="dcterms:W3CDTF">2015-10-26T20:35:27Z</dcterms:created>
  <dcterms:modified xsi:type="dcterms:W3CDTF">2018-05-25T16:18:00Z</dcterms:modified>
</cp:coreProperties>
</file>