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2/14/2025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2/14/2025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2/14/2025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2/14/2025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2/14/2025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2/14/2025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2/14/2025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2/14/2025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2/14/2025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2/14/2025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2/14/2025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2/14/2025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7200" dirty="0"/>
              <a:t>Web Development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lnSpcReduction="10000"/>
          </a:bodyPr>
          <a:lstStyle/>
          <a:p>
            <a:r>
              <a:rPr lang="en-US" sz="2400" dirty="0">
                <a:solidFill>
                  <a:schemeClr val="tx1">
                    <a:lumMod val="85000"/>
                    <a:lumOff val="15000"/>
                  </a:schemeClr>
                </a:solidFill>
              </a:rPr>
              <a:t>Prepare by</a:t>
            </a:r>
          </a:p>
          <a:p>
            <a:r>
              <a:rPr lang="en-US" dirty="0">
                <a:solidFill>
                  <a:schemeClr val="tx1">
                    <a:lumMod val="85000"/>
                    <a:lumOff val="15000"/>
                  </a:schemeClr>
                </a:solidFill>
              </a:rPr>
              <a:t>Harmik Rathod(24010101680)</a:t>
            </a:r>
            <a:endParaRPr lang="en-US" sz="2400" dirty="0">
              <a:solidFill>
                <a:schemeClr val="tx1">
                  <a:lumMod val="85000"/>
                  <a:lumOff val="15000"/>
                </a:schemeClr>
              </a:solidFill>
            </a:endParaRPr>
          </a:p>
        </p:txBody>
      </p:sp>
      <p:pic>
        <p:nvPicPr>
          <p:cNvPr id="5" name="Picture 4">
            <a:extLst>
              <a:ext uri="{FF2B5EF4-FFF2-40B4-BE49-F238E27FC236}">
                <a16:creationId xmlns:a16="http://schemas.microsoft.com/office/drawing/2014/main" id="{282CF6DD-7FE8-4063-9551-1B7BBCE92A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64" y="1"/>
            <a:ext cx="4571999"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8987-7B7B-97D6-F40E-BE844BC3B165}"/>
              </a:ext>
            </a:extLst>
          </p:cNvPr>
          <p:cNvSpPr>
            <a:spLocks noGrp="1"/>
          </p:cNvSpPr>
          <p:nvPr>
            <p:ph type="title"/>
          </p:nvPr>
        </p:nvSpPr>
        <p:spPr/>
        <p:txBody>
          <a:bodyPr/>
          <a:lstStyle/>
          <a:p>
            <a:r>
              <a:rPr lang="en-IN" dirty="0"/>
              <a:t>What is Web Development?</a:t>
            </a:r>
          </a:p>
        </p:txBody>
      </p:sp>
      <p:sp>
        <p:nvSpPr>
          <p:cNvPr id="3" name="Content Placeholder 2">
            <a:extLst>
              <a:ext uri="{FF2B5EF4-FFF2-40B4-BE49-F238E27FC236}">
                <a16:creationId xmlns:a16="http://schemas.microsoft.com/office/drawing/2014/main" id="{0E43CB03-997F-4738-482B-A11D0843CF9C}"/>
              </a:ext>
            </a:extLst>
          </p:cNvPr>
          <p:cNvSpPr>
            <a:spLocks noGrp="1"/>
          </p:cNvSpPr>
          <p:nvPr>
            <p:ph idx="1"/>
          </p:nvPr>
        </p:nvSpPr>
        <p:spPr/>
        <p:txBody>
          <a:bodyPr/>
          <a:lstStyle/>
          <a:p>
            <a:r>
              <a:rPr lang="en-US" dirty="0"/>
              <a:t>Web development refers to the process of creating and maintaining websites or web applications. It involves several aspects, including:</a:t>
            </a:r>
          </a:p>
          <a:p>
            <a:pPr>
              <a:buSzPct val="95000"/>
              <a:buFont typeface="Arial" panose="020B0604020202020204" pitchFamily="34" charset="0"/>
              <a:buChar char="•"/>
            </a:pPr>
            <a:r>
              <a:rPr lang="en-US" b="1" dirty="0"/>
              <a:t>Front-end Development:</a:t>
            </a:r>
            <a:r>
              <a:rPr lang="en-US" dirty="0"/>
              <a:t> Deals with the user interface and experience, using technologies like HTML, CSS, and JavaScript.</a:t>
            </a:r>
          </a:p>
          <a:p>
            <a:pPr>
              <a:buSzPct val="95000"/>
              <a:buFont typeface="Arial" panose="020B0604020202020204" pitchFamily="34" charset="0"/>
              <a:buChar char="•"/>
            </a:pPr>
            <a:r>
              <a:rPr lang="en-US" b="1" dirty="0"/>
              <a:t>Back-end Development:</a:t>
            </a:r>
            <a:r>
              <a:rPr lang="en-US" dirty="0"/>
              <a:t> Manages the server, database, and application logic using languages like Node.js, Python, or PHP.</a:t>
            </a:r>
          </a:p>
          <a:p>
            <a:pPr>
              <a:buFont typeface="Arial" panose="020B0604020202020204" pitchFamily="34" charset="0"/>
              <a:buChar char="•"/>
            </a:pPr>
            <a:r>
              <a:rPr lang="en-US" b="1" dirty="0"/>
              <a:t>Full-stack Development:</a:t>
            </a:r>
            <a:r>
              <a:rPr lang="en-US" dirty="0"/>
              <a:t> Combines both front-end and back-end development.</a:t>
            </a:r>
          </a:p>
          <a:p>
            <a:pPr>
              <a:buFont typeface="Arial" panose="020B0604020202020204" pitchFamily="34" charset="0"/>
              <a:buChar char="•"/>
            </a:pPr>
            <a:r>
              <a:rPr lang="en-US" b="1" dirty="0"/>
              <a:t>Web Hosting &amp; Deployment:</a:t>
            </a:r>
            <a:r>
              <a:rPr lang="en-US" dirty="0"/>
              <a:t> Involves making the website accessible via the internet using hosting services.</a:t>
            </a:r>
            <a:endParaRPr lang="en-IN" dirty="0"/>
          </a:p>
        </p:txBody>
      </p:sp>
    </p:spTree>
    <p:extLst>
      <p:ext uri="{BB962C8B-B14F-4D97-AF65-F5344CB8AC3E}">
        <p14:creationId xmlns:p14="http://schemas.microsoft.com/office/powerpoint/2010/main" val="2771233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C464A-D316-6EAE-FAAB-2F9D8E574CF2}"/>
              </a:ext>
            </a:extLst>
          </p:cNvPr>
          <p:cNvSpPr>
            <a:spLocks noGrp="1"/>
          </p:cNvSpPr>
          <p:nvPr>
            <p:ph type="title"/>
          </p:nvPr>
        </p:nvSpPr>
        <p:spPr/>
        <p:txBody>
          <a:bodyPr/>
          <a:lstStyle/>
          <a:p>
            <a:r>
              <a:rPr lang="en-IN" dirty="0"/>
              <a:t>Types of Web Development</a:t>
            </a:r>
          </a:p>
        </p:txBody>
      </p:sp>
      <p:pic>
        <p:nvPicPr>
          <p:cNvPr id="3076" name="Picture 4" descr="Types of Web Development for Your Project">
            <a:extLst>
              <a:ext uri="{FF2B5EF4-FFF2-40B4-BE49-F238E27FC236}">
                <a16:creationId xmlns:a16="http://schemas.microsoft.com/office/drawing/2014/main" id="{80DCEEB5-6D99-F08B-73AE-A7668B814C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248192"/>
            <a:ext cx="7315200" cy="370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511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B370C-DE74-BF79-972F-5AE2E2695F42}"/>
              </a:ext>
            </a:extLst>
          </p:cNvPr>
          <p:cNvSpPr>
            <a:spLocks noGrp="1"/>
          </p:cNvSpPr>
          <p:nvPr>
            <p:ph type="title"/>
          </p:nvPr>
        </p:nvSpPr>
        <p:spPr/>
        <p:txBody>
          <a:bodyPr/>
          <a:lstStyle/>
          <a:p>
            <a:r>
              <a:rPr lang="en-IN" dirty="0"/>
              <a:t>Frontend Development</a:t>
            </a:r>
          </a:p>
        </p:txBody>
      </p:sp>
      <p:sp>
        <p:nvSpPr>
          <p:cNvPr id="3" name="Content Placeholder 2">
            <a:extLst>
              <a:ext uri="{FF2B5EF4-FFF2-40B4-BE49-F238E27FC236}">
                <a16:creationId xmlns:a16="http://schemas.microsoft.com/office/drawing/2014/main" id="{80E7A7C5-7531-3BFE-D4D1-2654E87C4E59}"/>
              </a:ext>
            </a:extLst>
          </p:cNvPr>
          <p:cNvSpPr>
            <a:spLocks noGrp="1"/>
          </p:cNvSpPr>
          <p:nvPr>
            <p:ph idx="1"/>
          </p:nvPr>
        </p:nvSpPr>
        <p:spPr/>
        <p:txBody>
          <a:bodyPr/>
          <a:lstStyle/>
          <a:p>
            <a:r>
              <a:rPr lang="en-US" dirty="0"/>
              <a:t>The Face of the Web. The part of a website where the user interacts directly is termed as front end. This involves designing the structure, layout, and behavior of the website It is also referred to as the ‘client side’ of the application.</a:t>
            </a:r>
          </a:p>
          <a:p>
            <a:endParaRPr lang="en-US" dirty="0"/>
          </a:p>
          <a:p>
            <a:r>
              <a:rPr lang="en-IN" dirty="0"/>
              <a:t>🔹 </a:t>
            </a:r>
            <a:r>
              <a:rPr lang="en-IN" b="1" dirty="0"/>
              <a:t>Key Technologies:</a:t>
            </a:r>
            <a:r>
              <a:rPr lang="en-IN" dirty="0"/>
              <a:t> HTML, CSS, JavaScript</a:t>
            </a:r>
            <a:br>
              <a:rPr lang="en-IN" dirty="0"/>
            </a:br>
            <a:r>
              <a:rPr lang="en-IN" dirty="0"/>
              <a:t>🔹 </a:t>
            </a:r>
            <a:r>
              <a:rPr lang="en-IN" b="1" dirty="0"/>
              <a:t>Popular Frameworks:</a:t>
            </a:r>
            <a:r>
              <a:rPr lang="en-IN" dirty="0"/>
              <a:t> Bootstrap, React, Angular, Vue.js</a:t>
            </a:r>
            <a:br>
              <a:rPr lang="en-IN" dirty="0"/>
            </a:br>
            <a:r>
              <a:rPr lang="en-IN" dirty="0"/>
              <a:t>🔹 </a:t>
            </a:r>
            <a:r>
              <a:rPr lang="en-IN" b="1" dirty="0"/>
              <a:t>Core Concepts:</a:t>
            </a:r>
            <a:r>
              <a:rPr lang="en-IN" dirty="0"/>
              <a:t> Responsive Design, UI/UX, Cross-Browser Compatibility</a:t>
            </a:r>
            <a:br>
              <a:rPr lang="en-IN" dirty="0"/>
            </a:br>
            <a:r>
              <a:rPr lang="en-IN" dirty="0"/>
              <a:t>🔹 </a:t>
            </a:r>
            <a:r>
              <a:rPr lang="en-IN" b="1" dirty="0"/>
              <a:t>Tools Used:</a:t>
            </a:r>
            <a:r>
              <a:rPr lang="en-IN" dirty="0"/>
              <a:t> VS Code, Git, </a:t>
            </a:r>
            <a:r>
              <a:rPr lang="en-IN" dirty="0" err="1"/>
              <a:t>npm</a:t>
            </a:r>
            <a:endParaRPr lang="en-US" dirty="0"/>
          </a:p>
          <a:p>
            <a:endParaRPr lang="en-IN" dirty="0"/>
          </a:p>
        </p:txBody>
      </p:sp>
    </p:spTree>
    <p:extLst>
      <p:ext uri="{BB962C8B-B14F-4D97-AF65-F5344CB8AC3E}">
        <p14:creationId xmlns:p14="http://schemas.microsoft.com/office/powerpoint/2010/main" val="2194006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08C01-C836-0E13-E5C5-5CF1C6447C07}"/>
              </a:ext>
            </a:extLst>
          </p:cNvPr>
          <p:cNvSpPr>
            <a:spLocks noGrp="1"/>
          </p:cNvSpPr>
          <p:nvPr>
            <p:ph type="title"/>
          </p:nvPr>
        </p:nvSpPr>
        <p:spPr/>
        <p:txBody>
          <a:bodyPr/>
          <a:lstStyle/>
          <a:p>
            <a:r>
              <a:rPr lang="en-IN" dirty="0"/>
              <a:t>Backend Development</a:t>
            </a:r>
          </a:p>
        </p:txBody>
      </p:sp>
      <p:sp>
        <p:nvSpPr>
          <p:cNvPr id="3" name="Content Placeholder 2">
            <a:extLst>
              <a:ext uri="{FF2B5EF4-FFF2-40B4-BE49-F238E27FC236}">
                <a16:creationId xmlns:a16="http://schemas.microsoft.com/office/drawing/2014/main" id="{435C1F82-E849-EDBF-71F7-4E0919E021D0}"/>
              </a:ext>
            </a:extLst>
          </p:cNvPr>
          <p:cNvSpPr>
            <a:spLocks noGrp="1"/>
          </p:cNvSpPr>
          <p:nvPr>
            <p:ph idx="1"/>
          </p:nvPr>
        </p:nvSpPr>
        <p:spPr/>
        <p:txBody>
          <a:bodyPr/>
          <a:lstStyle/>
          <a:p>
            <a:r>
              <a:rPr lang="en-US" dirty="0"/>
              <a:t>The Backbone of the Web. Backend is the server side of a website. It is part of the website that users cannot see and interact with. It is the portion of software that does not come in direct contact with the users. It is used to store and arrange data.</a:t>
            </a:r>
          </a:p>
          <a:p>
            <a:endParaRPr lang="en-US" dirty="0"/>
          </a:p>
          <a:p>
            <a:r>
              <a:rPr lang="en-IN" dirty="0"/>
              <a:t>🔹 </a:t>
            </a:r>
            <a:r>
              <a:rPr lang="en-IN" b="1" dirty="0"/>
              <a:t>Key Backend Technologies:</a:t>
            </a:r>
            <a:r>
              <a:rPr lang="en-IN" dirty="0"/>
              <a:t> Node.js, Python, Java, PHP</a:t>
            </a:r>
            <a:br>
              <a:rPr lang="en-IN" dirty="0"/>
            </a:br>
            <a:r>
              <a:rPr lang="en-IN" dirty="0"/>
              <a:t>🔹 </a:t>
            </a:r>
            <a:r>
              <a:rPr lang="en-IN" b="1" dirty="0"/>
              <a:t>Databases Used:</a:t>
            </a:r>
            <a:r>
              <a:rPr lang="en-IN" dirty="0"/>
              <a:t> MySQL, MongoDB, PostgreSQL</a:t>
            </a:r>
            <a:br>
              <a:rPr lang="en-IN" dirty="0"/>
            </a:br>
            <a:r>
              <a:rPr lang="en-IN" dirty="0"/>
              <a:t>🔹 </a:t>
            </a:r>
            <a:r>
              <a:rPr lang="en-IN" b="1" dirty="0"/>
              <a:t>Core Functions:</a:t>
            </a:r>
            <a:r>
              <a:rPr lang="en-IN" dirty="0"/>
              <a:t> Data storage, authentication, APIs</a:t>
            </a:r>
            <a:br>
              <a:rPr lang="en-IN" dirty="0"/>
            </a:br>
            <a:r>
              <a:rPr lang="en-IN" dirty="0"/>
              <a:t>🔹 </a:t>
            </a:r>
            <a:r>
              <a:rPr lang="en-IN" b="1" dirty="0"/>
              <a:t>Popular Frameworks:</a:t>
            </a:r>
            <a:r>
              <a:rPr lang="en-IN" dirty="0"/>
              <a:t> Express.js, Django, Spring Boot</a:t>
            </a:r>
          </a:p>
        </p:txBody>
      </p:sp>
    </p:spTree>
    <p:extLst>
      <p:ext uri="{BB962C8B-B14F-4D97-AF65-F5344CB8AC3E}">
        <p14:creationId xmlns:p14="http://schemas.microsoft.com/office/powerpoint/2010/main" val="72082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C1CD4-96AC-EF87-6653-BF605BE47243}"/>
              </a:ext>
            </a:extLst>
          </p:cNvPr>
          <p:cNvSpPr>
            <a:spLocks noGrp="1"/>
          </p:cNvSpPr>
          <p:nvPr>
            <p:ph type="title"/>
          </p:nvPr>
        </p:nvSpPr>
        <p:spPr/>
        <p:txBody>
          <a:bodyPr/>
          <a:lstStyle/>
          <a:p>
            <a:r>
              <a:rPr lang="en-IN" dirty="0"/>
              <a:t>Full Stack Development</a:t>
            </a:r>
          </a:p>
        </p:txBody>
      </p:sp>
      <p:sp>
        <p:nvSpPr>
          <p:cNvPr id="3" name="Content Placeholder 2">
            <a:extLst>
              <a:ext uri="{FF2B5EF4-FFF2-40B4-BE49-F238E27FC236}">
                <a16:creationId xmlns:a16="http://schemas.microsoft.com/office/drawing/2014/main" id="{9263B77B-FD98-854F-AE43-DC5667A03A0A}"/>
              </a:ext>
            </a:extLst>
          </p:cNvPr>
          <p:cNvSpPr>
            <a:spLocks noGrp="1"/>
          </p:cNvSpPr>
          <p:nvPr>
            <p:ph idx="1"/>
          </p:nvPr>
        </p:nvSpPr>
        <p:spPr>
          <a:xfrm>
            <a:off x="1097279" y="2042884"/>
            <a:ext cx="10192761" cy="4329924"/>
          </a:xfrm>
        </p:spPr>
        <p:txBody>
          <a:bodyPr>
            <a:normAutofit fontScale="92500" lnSpcReduction="20000"/>
          </a:bodyPr>
          <a:lstStyle/>
          <a:p>
            <a:r>
              <a:rPr lang="en-US" dirty="0"/>
              <a:t>Full-stack development refers to the practice of developing both the frontend and backend of a website or web application. Full-stack developers have a deep understanding of both areas and can build end-to-end solutions.</a:t>
            </a:r>
          </a:p>
          <a:p>
            <a:r>
              <a:rPr lang="en-IN" dirty="0"/>
              <a:t>🔹 </a:t>
            </a:r>
            <a:r>
              <a:rPr lang="en-IN" b="1" dirty="0"/>
              <a:t>Key Technologies Used</a:t>
            </a:r>
            <a:endParaRPr lang="en-IN" dirty="0"/>
          </a:p>
          <a:p>
            <a:pPr>
              <a:buFont typeface="Arial" panose="020B0604020202020204" pitchFamily="34" charset="0"/>
              <a:buChar char="•"/>
            </a:pPr>
            <a:r>
              <a:rPr lang="en-IN" b="1" dirty="0"/>
              <a:t>Frontend:</a:t>
            </a:r>
            <a:r>
              <a:rPr lang="en-IN" dirty="0"/>
              <a:t> HTML, CSS, JavaScript, React, Angular</a:t>
            </a:r>
          </a:p>
          <a:p>
            <a:pPr>
              <a:buFont typeface="Arial" panose="020B0604020202020204" pitchFamily="34" charset="0"/>
              <a:buChar char="•"/>
            </a:pPr>
            <a:r>
              <a:rPr lang="en-IN" b="1" dirty="0"/>
              <a:t>Backend:</a:t>
            </a:r>
            <a:r>
              <a:rPr lang="en-IN" dirty="0"/>
              <a:t> Node.js, Django, Spring Boot</a:t>
            </a:r>
          </a:p>
          <a:p>
            <a:pPr>
              <a:buFont typeface="Arial" panose="020B0604020202020204" pitchFamily="34" charset="0"/>
              <a:buChar char="•"/>
            </a:pPr>
            <a:r>
              <a:rPr lang="en-IN" b="1" dirty="0"/>
              <a:t>Database:</a:t>
            </a:r>
            <a:r>
              <a:rPr lang="en-IN" dirty="0"/>
              <a:t> MySQL, MongoDB, PostgreSQL</a:t>
            </a:r>
          </a:p>
          <a:p>
            <a:r>
              <a:rPr lang="en-IN" dirty="0"/>
              <a:t>🔹 </a:t>
            </a:r>
            <a:r>
              <a:rPr lang="en-IN" b="1" dirty="0"/>
              <a:t>Popular Full-Stack Frameworks</a:t>
            </a:r>
            <a:endParaRPr lang="en-IN" dirty="0"/>
          </a:p>
          <a:p>
            <a:pPr>
              <a:buFont typeface="Arial" panose="020B0604020202020204" pitchFamily="34" charset="0"/>
              <a:buChar char="•"/>
            </a:pPr>
            <a:r>
              <a:rPr lang="en-IN" dirty="0"/>
              <a:t>MERN (MongoDB, Express.js, React, Node.js)</a:t>
            </a:r>
          </a:p>
          <a:p>
            <a:pPr>
              <a:buFont typeface="Arial" panose="020B0604020202020204" pitchFamily="34" charset="0"/>
              <a:buChar char="•"/>
            </a:pPr>
            <a:r>
              <a:rPr lang="en-IN" dirty="0"/>
              <a:t>MEAN (MongoDB, Express.js, Angular, Node.js)</a:t>
            </a:r>
          </a:p>
          <a:p>
            <a:pPr>
              <a:buFont typeface="Arial" panose="020B0604020202020204" pitchFamily="34" charset="0"/>
              <a:buChar char="•"/>
            </a:pPr>
            <a:r>
              <a:rPr lang="en-IN" dirty="0"/>
              <a:t>LAMP (Linux, Apache, MySQL, PHP)</a:t>
            </a:r>
          </a:p>
        </p:txBody>
      </p:sp>
    </p:spTree>
    <p:extLst>
      <p:ext uri="{BB962C8B-B14F-4D97-AF65-F5344CB8AC3E}">
        <p14:creationId xmlns:p14="http://schemas.microsoft.com/office/powerpoint/2010/main" val="3432674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A2860-242E-0C5E-F725-2239700000A4}"/>
              </a:ext>
            </a:extLst>
          </p:cNvPr>
          <p:cNvSpPr>
            <a:spLocks noGrp="1"/>
          </p:cNvSpPr>
          <p:nvPr>
            <p:ph type="ctrTitle"/>
          </p:nvPr>
        </p:nvSpPr>
        <p:spPr/>
        <p:txBody>
          <a:bodyPr/>
          <a:lstStyle/>
          <a:p>
            <a:pPr algn="r"/>
            <a:r>
              <a:rPr lang="en-IN" dirty="0"/>
              <a:t>Thank You</a:t>
            </a:r>
          </a:p>
        </p:txBody>
      </p:sp>
      <p:sp>
        <p:nvSpPr>
          <p:cNvPr id="4" name="Subtitle 3">
            <a:extLst>
              <a:ext uri="{FF2B5EF4-FFF2-40B4-BE49-F238E27FC236}">
                <a16:creationId xmlns:a16="http://schemas.microsoft.com/office/drawing/2014/main" id="{B8C0699D-59F6-7C07-E909-A9B4DFBA835C}"/>
              </a:ext>
            </a:extLst>
          </p:cNvPr>
          <p:cNvSpPr>
            <a:spLocks noGrp="1"/>
          </p:cNvSpPr>
          <p:nvPr>
            <p:ph type="subTitle" idx="1"/>
          </p:nvPr>
        </p:nvSpPr>
        <p:spPr/>
        <p:txBody>
          <a:bodyPr>
            <a:normAutofit fontScale="92500"/>
          </a:bodyPr>
          <a:lstStyle/>
          <a:p>
            <a:pPr algn="just"/>
            <a:r>
              <a:rPr lang="en-US" dirty="0"/>
              <a:t>web development is not just about code; it's about creating experiences that inspire and connect people worldwide</a:t>
            </a:r>
            <a:endParaRPr lang="en-IN" dirty="0"/>
          </a:p>
        </p:txBody>
      </p:sp>
    </p:spTree>
    <p:extLst>
      <p:ext uri="{BB962C8B-B14F-4D97-AF65-F5344CB8AC3E}">
        <p14:creationId xmlns:p14="http://schemas.microsoft.com/office/powerpoint/2010/main" val="1748526363"/>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{0D994BAD-1FBC-46BA-8EF1-9E5D84861B1B}tf56160789_win32</Template>
  <TotalTime>46</TotalTime>
  <Words>449</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Bookman Old Style</vt:lpstr>
      <vt:lpstr>Calibri</vt:lpstr>
      <vt:lpstr>Franklin Gothic Book</vt:lpstr>
      <vt:lpstr>Custom</vt:lpstr>
      <vt:lpstr>Web Development</vt:lpstr>
      <vt:lpstr>What is Web Development?</vt:lpstr>
      <vt:lpstr>Types of Web Development</vt:lpstr>
      <vt:lpstr>Frontend Development</vt:lpstr>
      <vt:lpstr>Backend Development</vt:lpstr>
      <vt:lpstr>Full Stack Development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Harmik Rathod</dc:creator>
  <cp:lastModifiedBy>Harmik Rathod</cp:lastModifiedBy>
  <cp:revision>1</cp:revision>
  <dcterms:created xsi:type="dcterms:W3CDTF">2025-02-14T16:55:42Z</dcterms:created>
  <dcterms:modified xsi:type="dcterms:W3CDTF">2025-02-14T17:42:41Z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