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5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5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2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3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5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6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5136-7E42-AEA7-3B75-8545A533C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Computer Vision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14A1-9333-93B9-B227-63DC09F2D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Detection and Recognition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6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287F-2DFB-83C4-4077-9B2D562C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3581-8A35-3E5C-4AEF-175306B8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0734" cy="358167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Computer Vision helps machines see and understand pictures or videos.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big part of this is finding objects and knowing what they are.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 is used in self-driving cars, security cameras, hospitals, and shops.</a:t>
            </a:r>
            <a:endParaRPr lang="en-IN" dirty="0"/>
          </a:p>
        </p:txBody>
      </p:sp>
      <p:pic>
        <p:nvPicPr>
          <p:cNvPr id="1026" name="Picture 2" descr="Courses Page">
            <a:extLst>
              <a:ext uri="{FF2B5EF4-FFF2-40B4-BE49-F238E27FC236}">
                <a16:creationId xmlns:a16="http://schemas.microsoft.com/office/drawing/2014/main" id="{6BE38336-969D-0212-E725-65C5BB83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87" y="2079441"/>
            <a:ext cx="4581833" cy="24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4E2A-3724-33AF-DB95-1B32ED86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Recognition vs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B45D-F32D-B4C0-691A-4DB4CC16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170488" cy="106461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Image Recognition → Tells </a:t>
            </a:r>
            <a:r>
              <a:rPr lang="en-US" i="1" dirty="0"/>
              <a:t>what</a:t>
            </a:r>
            <a:r>
              <a:rPr lang="en-US" dirty="0"/>
              <a:t> the object is (e.g., “Dog”).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Object Detection → Finds </a:t>
            </a:r>
            <a:r>
              <a:rPr lang="en-US" i="1" dirty="0"/>
              <a:t>where</a:t>
            </a:r>
            <a:r>
              <a:rPr lang="en-US" dirty="0"/>
              <a:t> the objects are and labels them (e.g., “Person, Cat”).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2054" name="Picture 6" descr="10+ Applications of Object Detection Technology in Various ...">
            <a:extLst>
              <a:ext uri="{FF2B5EF4-FFF2-40B4-BE49-F238E27FC236}">
                <a16:creationId xmlns:a16="http://schemas.microsoft.com/office/drawing/2014/main" id="{F4E50FAE-22A8-367C-68A5-B3A349706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97" y="2998837"/>
            <a:ext cx="6086168" cy="30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DABC-4ACF-AEE2-EFDA-07D20FC0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Workflow of Object Detection &amp; Recognition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5B4F-F00C-DB54-241A-776D14D5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Input Image/Video</a:t>
            </a:r>
          </a:p>
          <a:p>
            <a:r>
              <a:rPr lang="en-US" dirty="0"/>
              <a:t>2. Preprocessing (resizing, normalization)</a:t>
            </a:r>
          </a:p>
          <a:p>
            <a:r>
              <a:rPr lang="en-US" dirty="0"/>
              <a:t>3. Feature Extraction</a:t>
            </a:r>
          </a:p>
          <a:p>
            <a:r>
              <a:rPr lang="en-US" dirty="0"/>
              <a:t>4. Object Detection (bounding boxes)</a:t>
            </a:r>
          </a:p>
          <a:p>
            <a:r>
              <a:rPr lang="en-US" dirty="0"/>
              <a:t>5. Object Recognition (classification)</a:t>
            </a:r>
          </a:p>
          <a:p>
            <a:r>
              <a:rPr lang="en-US" dirty="0"/>
              <a:t>6. Output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4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A607-610C-DE5D-2264-4BD779BA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77F4-AB78-32ED-3683-17A70D2A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73791" cy="193968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Self-Driving Cars → Find people, cars, and traffic signs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Security → Face recognition, camera monitoring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Shops/Retail → Identify products, count stock</a:t>
            </a:r>
            <a:endParaRPr lang="en-IN" dirty="0"/>
          </a:p>
        </p:txBody>
      </p:sp>
      <p:pic>
        <p:nvPicPr>
          <p:cNvPr id="1026" name="Picture 2" descr="Do Self-Driving Cars use Artificial Intelligence(AI)?">
            <a:extLst>
              <a:ext uri="{FF2B5EF4-FFF2-40B4-BE49-F238E27FC236}">
                <a16:creationId xmlns:a16="http://schemas.microsoft.com/office/drawing/2014/main" id="{F3969E54-D3D5-FFA8-69B8-D962C4C6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8" y="3539613"/>
            <a:ext cx="3968546" cy="23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utch Agency Slaps Face Recognition Firm Clearview AI with $33.7M Fine">
            <a:extLst>
              <a:ext uri="{FF2B5EF4-FFF2-40B4-BE49-F238E27FC236}">
                <a16:creationId xmlns:a16="http://schemas.microsoft.com/office/drawing/2014/main" id="{33F13AF2-EBC3-B04C-60DA-712BC5C94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48" y="3539613"/>
            <a:ext cx="3527595" cy="23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bject detection tracking and counting using AI">
            <a:extLst>
              <a:ext uri="{FF2B5EF4-FFF2-40B4-BE49-F238E27FC236}">
                <a16:creationId xmlns:a16="http://schemas.microsoft.com/office/drawing/2014/main" id="{822F6287-D358-943F-19EE-76978E3BB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12518" r="8922" b="12202"/>
          <a:stretch>
            <a:fillRect/>
          </a:stretch>
        </p:blipFill>
        <p:spPr bwMode="auto">
          <a:xfrm>
            <a:off x="8396748" y="3539613"/>
            <a:ext cx="3244645" cy="23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50E3-7B22-AAE7-6C1A-E9EA7116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7D1E-B1E0-0102-CE12-1C298103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Overlapping objects.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Variations in scale, lighting, and viewpoint.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Real-time processing requirements.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Large training data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7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1E6D-F094-4F0F-ACBF-ACD44FAA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4F7F-6CDE-98F0-A816-948CEB98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Integration with Edge Computing for real-time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Self-learning systems with minimal supervision.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Explainable AI for transparency.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Improved accuracy with transformer-based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1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70D0-6608-032D-EDFA-2BE2F3CB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614C2-686F-E97A-2B1C-7FE5F87AC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sees what we’ve only just begun to imagine.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5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221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Computer Vision</vt:lpstr>
      <vt:lpstr>Introduction</vt:lpstr>
      <vt:lpstr>Object Recognition vs Detection</vt:lpstr>
      <vt:lpstr>Workflow of Object Detection &amp; Recognition</vt:lpstr>
      <vt:lpstr>Applications</vt:lpstr>
      <vt:lpstr>Challenges</vt:lpstr>
      <vt:lpstr>Future Trends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Harmik Rathod</dc:creator>
  <cp:lastModifiedBy>Harmik Rathod</cp:lastModifiedBy>
  <cp:revision>4</cp:revision>
  <dcterms:created xsi:type="dcterms:W3CDTF">2025-09-06T15:29:10Z</dcterms:created>
  <dcterms:modified xsi:type="dcterms:W3CDTF">2025-09-10T13:01:10Z</dcterms:modified>
</cp:coreProperties>
</file>