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B5AAC-45BD-48D3-B288-7B308614CADD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D72FB-780D-4DC1-AFD5-53D703464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72FB-780D-4DC1-AFD5-53D7034640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8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93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3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5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3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4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3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6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1890FCA-B394-47A6-B17C-F4B0CCF5A78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ctacteoharmik.netlify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BFD-91C1-DBE4-B06F-DCD302A51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TIC-TAC-TEO </a:t>
            </a:r>
            <a:br>
              <a:rPr lang="en-IN" sz="8000" dirty="0"/>
            </a:br>
            <a:r>
              <a:rPr lang="en-IN" sz="8000" dirty="0"/>
              <a:t>Game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36DF-4740-B051-FB71-4BAC3FB1D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Classic Two-Player Offline Game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18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9DB0-F195-C98C-AF14-5F64A78F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2A63-14DF-158F-705B-F1A820EB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Classic two-player Tic Tac Toe game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Fully offline gameplay — no internet required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Clean and user-friendly interface for effortless gameplay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Developed using Flutter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 err="1"/>
              <a:t>Available</a:t>
            </a:r>
            <a:r>
              <a:rPr lang="fr-FR" dirty="0"/>
              <a:t> via: </a:t>
            </a:r>
            <a:r>
              <a:rPr lang="fr-FR" dirty="0">
                <a:hlinkClick r:id="rId2"/>
              </a:rPr>
              <a:t>https://tictacteoharmik.netlify.app/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2027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8C7A-4821-C6A1-D0DE-9F503140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DBB0-A4DA-8A39-2548-A50518F1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Offline Multiplayer — Play with friends on the same device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Modern &amp; Attractive UI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Player Name Input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Turn-based Gameplay with Clear Indication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Draw &amp; Win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Winning celebration animation for a joyful experience.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5490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74D-0B83-B6CC-0F76-6F6BD1A4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06" y="-568898"/>
            <a:ext cx="10058400" cy="1450757"/>
          </a:xfrm>
        </p:spPr>
        <p:txBody>
          <a:bodyPr/>
          <a:lstStyle/>
          <a:p>
            <a:r>
              <a:rPr lang="en-IN" dirty="0"/>
              <a:t>Screenshots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EB888-8DE4-C420-5278-5372E9611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5949"/>
          <a:stretch>
            <a:fillRect/>
          </a:stretch>
        </p:blipFill>
        <p:spPr>
          <a:xfrm>
            <a:off x="1888409" y="1032430"/>
            <a:ext cx="2554396" cy="510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C7DE7-27DC-A7B4-3C97-82A93E5E676D}"/>
              </a:ext>
            </a:extLst>
          </p:cNvPr>
          <p:cNvSpPr txBox="1"/>
          <p:nvPr/>
        </p:nvSpPr>
        <p:spPr>
          <a:xfrm>
            <a:off x="511205" y="6282375"/>
            <a:ext cx="530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 Welcome Screen (Player Name Input)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8D645-B72E-0FA2-A46E-C9535AFE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" b="5664"/>
          <a:stretch>
            <a:fillRect/>
          </a:stretch>
        </p:blipFill>
        <p:spPr>
          <a:xfrm>
            <a:off x="7470267" y="1115796"/>
            <a:ext cx="2537599" cy="5018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4F996-9B70-9840-24F9-13C39A146900}"/>
              </a:ext>
            </a:extLst>
          </p:cNvPr>
          <p:cNvSpPr txBox="1"/>
          <p:nvPr/>
        </p:nvSpPr>
        <p:spPr>
          <a:xfrm>
            <a:off x="5820009" y="6282375"/>
            <a:ext cx="6105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2. Game Board Screen (Turn Indication)</a:t>
            </a:r>
          </a:p>
        </p:txBody>
      </p:sp>
    </p:spTree>
    <p:extLst>
      <p:ext uri="{BB962C8B-B14F-4D97-AF65-F5344CB8AC3E}">
        <p14:creationId xmlns:p14="http://schemas.microsoft.com/office/powerpoint/2010/main" val="19011031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D4559-CF24-81AD-D970-C9BF395FD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1E19F5-C260-2C18-C32E-3A04557FC8A5}"/>
              </a:ext>
            </a:extLst>
          </p:cNvPr>
          <p:cNvSpPr txBox="1"/>
          <p:nvPr/>
        </p:nvSpPr>
        <p:spPr>
          <a:xfrm>
            <a:off x="719422" y="6254039"/>
            <a:ext cx="530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Victory Screen with Celebration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88A5E-F4C3-6511-1D77-B36E2CD3FE5D}"/>
              </a:ext>
            </a:extLst>
          </p:cNvPr>
          <p:cNvSpPr txBox="1"/>
          <p:nvPr/>
        </p:nvSpPr>
        <p:spPr>
          <a:xfrm>
            <a:off x="5588340" y="6254039"/>
            <a:ext cx="6105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4. Draw Screen with Message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1378A-438F-4C29-5A9F-5C406FB5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 b="5664"/>
          <a:stretch>
            <a:fillRect/>
          </a:stretch>
        </p:blipFill>
        <p:spPr>
          <a:xfrm>
            <a:off x="1967066" y="398828"/>
            <a:ext cx="2813517" cy="5728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45587-36A7-906F-EB26-D12D82C64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6114"/>
          <a:stretch>
            <a:fillRect/>
          </a:stretch>
        </p:blipFill>
        <p:spPr>
          <a:xfrm>
            <a:off x="7118555" y="398827"/>
            <a:ext cx="2868420" cy="5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91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1147-F4CD-4A29-8B1F-E0905003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4882-0C5C-8A43-E695-C0F57B8A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Framework: Flutter</a:t>
            </a:r>
          </a:p>
          <a:p>
            <a:r>
              <a:rPr lang="en-US" dirty="0"/>
              <a:t>Language: Dart</a:t>
            </a:r>
          </a:p>
          <a:p>
            <a:r>
              <a:rPr lang="en-US" dirty="0"/>
              <a:t>Platform: Android &amp; Web</a:t>
            </a:r>
          </a:p>
          <a:p>
            <a:r>
              <a:rPr lang="en-US" dirty="0"/>
              <a:t>Gameplay: Offline, Two-Player Mode</a:t>
            </a:r>
          </a:p>
          <a:p>
            <a:r>
              <a:rPr lang="en-US" dirty="0"/>
              <a:t>UI Tools: Custom widgets, Animations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0BF5-023C-EA9D-8BAF-D2C9DF4A1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71EE-40F9-1F86-8114-5EB4E02B8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great project starts with small steps.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973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</TotalTime>
  <Words>148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Courier New</vt:lpstr>
      <vt:lpstr>Wingdings 2</vt:lpstr>
      <vt:lpstr>View</vt:lpstr>
      <vt:lpstr>TIC-TAC-TEO  Game Application</vt:lpstr>
      <vt:lpstr>Introduction</vt:lpstr>
      <vt:lpstr>Key Features</vt:lpstr>
      <vt:lpstr>Screenshots Overview</vt:lpstr>
      <vt:lpstr>PowerPoint Presentation</vt:lpstr>
      <vt:lpstr>Technical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Harmik Rathod</dc:creator>
  <cp:lastModifiedBy>Harmik Rathod</cp:lastModifiedBy>
  <cp:revision>4</cp:revision>
  <dcterms:created xsi:type="dcterms:W3CDTF">2025-07-01T13:18:29Z</dcterms:created>
  <dcterms:modified xsi:type="dcterms:W3CDTF">2025-07-01T14:17:52Z</dcterms:modified>
</cp:coreProperties>
</file>