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7"/>
  </p:notesMasterIdLst>
  <p:sldIdLst>
    <p:sldId id="307" r:id="rId2"/>
    <p:sldId id="356" r:id="rId3"/>
    <p:sldId id="358" r:id="rId4"/>
    <p:sldId id="359" r:id="rId5"/>
    <p:sldId id="357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54" autoAdjust="0"/>
    <p:restoredTop sz="94659"/>
  </p:normalViewPr>
  <p:slideViewPr>
    <p:cSldViewPr>
      <p:cViewPr varScale="1">
        <p:scale>
          <a:sx n="126" d="100"/>
          <a:sy n="126" d="100"/>
        </p:scale>
        <p:origin x="208" y="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en-GB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E28413EC-13B1-4EEA-B0F8-B1DFD94727D9}" type="datetimeFigureOut">
              <a:rPr lang="en-GB"/>
              <a:pPr/>
              <a:t>19/01/2018</a:t>
            </a:fld>
            <a:endParaRPr lang="en-GB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en-GB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C5970CD0-E885-4EA4-87AE-EED531F581E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513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fld id="{04DB65C2-0827-4456-81F7-C969B32D2CA0}" type="datetime3">
              <a:rPr lang="en-US" smtClean="0"/>
              <a:pPr/>
              <a:t>19 January 2018</a:t>
            </a:fld>
            <a:endParaRPr lang="en-GB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Java Programming 1</a:t>
            </a:r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fld id="{1A391A00-930F-4B48-AB46-D05693BBF00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69A7E9-9EC9-472B-801A-D1176EAD5DBD}" type="datetime3">
              <a:rPr lang="en-US" smtClean="0"/>
              <a:pPr/>
              <a:t>19 January 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Java Programming 1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1B405F-2D47-447F-9121-053F543CE7D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593860-641D-4103-8DCD-7F171D6FC765}" type="datetime3">
              <a:rPr lang="en-US" smtClean="0"/>
              <a:pPr/>
              <a:t>19 January 2018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Java Programming 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52CCF-D43B-4C34-80AD-4BD00565512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</p:spPr>
        <p:txBody>
          <a:bodyPr/>
          <a:lstStyle>
            <a:lvl1pPr>
              <a:defRPr/>
            </a:lvl1pPr>
          </a:lstStyle>
          <a:p>
            <a:fld id="{D186089A-F99E-4460-AAD7-2CD05F75CF5E}" type="datetime3">
              <a:rPr lang="en-US" smtClean="0"/>
              <a:pPr/>
              <a:t>19 January 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Java Programming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</p:spPr>
        <p:txBody>
          <a:bodyPr/>
          <a:lstStyle>
            <a:lvl1pPr>
              <a:defRPr/>
            </a:lvl1pPr>
          </a:lstStyle>
          <a:p>
            <a:fld id="{7DA725C1-1BE1-46A5-8613-DF015213DC3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FC1181-6599-44AD-BE94-D5A810A0A8F4}" type="datetime3">
              <a:rPr lang="en-US" smtClean="0"/>
              <a:pPr/>
              <a:t>19 January 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Java Programming 1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FA05E-5DEA-4946-AECB-07285A69D12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fld id="{A56545E9-1277-449E-A492-C3AD3424922B}" type="datetime3">
              <a:rPr lang="en-US" smtClean="0"/>
              <a:pPr/>
              <a:t>19 January 2018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Java Programming 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fld id="{77CFCB89-190E-4DB9-A0A9-B78D2137046D}" type="slidenum">
              <a:rPr lang="en-GB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FE0132-335F-4A51-AB4E-41B740060363}" type="datetime3">
              <a:rPr lang="en-US" smtClean="0"/>
              <a:pPr/>
              <a:t>19 January 2018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Java Programming 1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7A044C-FFE7-424A-AFCB-C35C50FA5D2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8F6341-5758-4D0B-AB63-2ADCA5EE09B8}" type="datetime3">
              <a:rPr lang="en-US" smtClean="0"/>
              <a:pPr/>
              <a:t>19 January 2018</a:t>
            </a:fld>
            <a:endParaRPr lang="en-GB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Java Programming 1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7FE747-E336-44AA-943E-0B4EF6E12A1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465C6B-9B1F-4C25-821F-AA5D19E9BDC3}" type="datetime3">
              <a:rPr lang="en-US" smtClean="0"/>
              <a:pPr/>
              <a:t>19 January 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Java Programming 1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6C776-BA60-4A92-8483-9316544B5BD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6B5E20-1955-43F0-B989-B49664A97C36}" type="datetime3">
              <a:rPr lang="en-US" smtClean="0"/>
              <a:pPr/>
              <a:t>19 January 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Java Programming 1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78B0C5-DAE9-451A-A12A-D0360490E01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A5CECD-350B-4B7D-AA20-38595C0862AC}" type="datetime3">
              <a:rPr lang="en-US" smtClean="0"/>
              <a:pPr/>
              <a:t>19 January 2018</a:t>
            </a:fld>
            <a:endParaRPr lang="en-GB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Java Programming 1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E2E20-4405-453A-8033-D1C96460CEC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5E45B2-D076-4176-88F5-394EBFCB0EE8}" type="datetime3">
              <a:rPr lang="en-US" smtClean="0"/>
              <a:pPr/>
              <a:t>19 January 2018</a:t>
            </a:fld>
            <a:endParaRPr lang="en-GB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Java Programming 1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0F3AF-DF4E-4675-87CE-F22155876750}" type="slidenum">
              <a:rPr lang="en-GB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fld id="{65FB83D9-C684-46E8-8507-29A733ABAE94}" type="datetime3">
              <a:rPr lang="en-US" smtClean="0"/>
              <a:pPr/>
              <a:t>19 January 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GB"/>
              <a:t>Java Programming 1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fld id="{770AE70D-3444-438E-8F9B-E371FE83BC94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4" r:id="rId2"/>
    <p:sldLayoutId id="2147483817" r:id="rId3"/>
    <p:sldLayoutId id="2147483813" r:id="rId4"/>
    <p:sldLayoutId id="2147483812" r:id="rId5"/>
    <p:sldLayoutId id="2147483818" r:id="rId6"/>
    <p:sldLayoutId id="2147483819" r:id="rId7"/>
    <p:sldLayoutId id="2147483820" r:id="rId8"/>
    <p:sldLayoutId id="2147483821" r:id="rId9"/>
    <p:sldLayoutId id="2147483811" r:id="rId10"/>
    <p:sldLayoutId id="2147483822" r:id="rId11"/>
    <p:sldLayoutId id="2147483815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640" y="1988840"/>
            <a:ext cx="6715172" cy="857256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en-GB" dirty="0"/>
            </a:br>
            <a:endParaRPr lang="en-GB" dirty="0"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142976" y="3857628"/>
            <a:ext cx="6957416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GB" sz="2600" b="1" dirty="0">
                <a:solidFill>
                  <a:schemeClr val="tx2"/>
                </a:solidFill>
                <a:latin typeface="Bookman Old Style" pitchFamily="18" charset="0"/>
              </a:rPr>
              <a:t>ICP 1023 OO Programming in Java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GB" b="1" dirty="0">
                <a:solidFill>
                  <a:schemeClr val="tx2"/>
                </a:solidFill>
                <a:latin typeface="Bookman Old Style" pitchFamily="18" charset="0"/>
              </a:rPr>
              <a:t>Laboratory 1 – Revision 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619250" y="5445125"/>
            <a:ext cx="662463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GB" sz="1600" i="1">
                <a:solidFill>
                  <a:schemeClr val="tx2"/>
                </a:solidFill>
                <a:latin typeface="Bookman Old Style" pitchFamily="18" charset="0"/>
              </a:rPr>
              <a:t>School of Computer Science, Bangor University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endParaRPr lang="en-GB" sz="1600" i="1">
              <a:solidFill>
                <a:schemeClr val="tx2"/>
              </a:solidFill>
              <a:latin typeface="Bookman Old Style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D5F456-64AB-A24B-8D48-21D3B4BFC85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510533"/>
            <a:ext cx="3600400" cy="28806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Laboratory 1: Aims and 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18112"/>
          </a:xfrm>
        </p:spPr>
        <p:txBody>
          <a:bodyPr/>
          <a:lstStyle/>
          <a:p>
            <a:r>
              <a:rPr lang="en-GB" b="1" dirty="0"/>
              <a:t>Aims</a:t>
            </a:r>
          </a:p>
          <a:p>
            <a:pPr lvl="1"/>
            <a:r>
              <a:rPr lang="en-GB" dirty="0"/>
              <a:t>To revise fundamental concepts from ICP 1022</a:t>
            </a:r>
            <a:endParaRPr lang="en-GB" b="1" dirty="0"/>
          </a:p>
          <a:p>
            <a:r>
              <a:rPr lang="en-GB" b="1" dirty="0"/>
              <a:t>Objectives</a:t>
            </a:r>
          </a:p>
          <a:p>
            <a:pPr lvl="1"/>
            <a:r>
              <a:rPr lang="en-GB" dirty="0"/>
              <a:t>Implement simple algorithms in Java</a:t>
            </a:r>
          </a:p>
          <a:p>
            <a:pPr lvl="1"/>
            <a:r>
              <a:rPr lang="en-GB" dirty="0"/>
              <a:t>Use methods to structure program solutions</a:t>
            </a:r>
          </a:p>
          <a:p>
            <a:pPr lvl="1"/>
            <a:r>
              <a:rPr lang="en-GB" dirty="0"/>
              <a:t>Use library methods to solve problems (e.g. random number generation)</a:t>
            </a:r>
          </a:p>
          <a:p>
            <a:pPr lvl="1"/>
            <a:r>
              <a:rPr lang="en-GB" dirty="0"/>
              <a:t>Access data stored in files </a:t>
            </a:r>
          </a:p>
          <a:p>
            <a:pPr marL="274638" lvl="1" indent="0">
              <a:buNone/>
            </a:pPr>
            <a:endParaRPr lang="en-GB" sz="2400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is an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122912" cy="292988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 unambiguous, executable, and terminating specification of a way to solve a problem.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Big Java: Late Objects</a:t>
            </a:r>
          </a:p>
          <a:p>
            <a:pPr marL="0" indent="0">
              <a:buNone/>
            </a:pPr>
            <a:r>
              <a:rPr lang="en-GB" dirty="0"/>
              <a:t>Glossary</a:t>
            </a:r>
          </a:p>
        </p:txBody>
      </p:sp>
      <p:sp>
        <p:nvSpPr>
          <p:cNvPr id="4" name="AutoShape 2" descr="data:image/jpeg;base64,/9j/4AAQSkZJRgABAQAAAQABAAD/2wCEAAkGBhMQERUQEhASFRUWFxIVFxQXEBYdEhcTFRcWFBUWGBcXGyYeGBkjGRUXIy8hJScpLC0sFiExOTIrOCcrLCkBCQoKBQUFDQUFDSkYEhgpKSkpKSkpKSkpKSkpKSkpKSkpKSkpKSkpKSkpKSkpKSkpKSkpKSkpKSkpKSkpKSkpKf/AABEIAOUA3AMBIgACEQEDEQH/xAAbAAEBAQEAAwEAAAAAAAAAAAAABQQDAQIGB//EAEsQAAIBAgMCBwkNBwMEAwAAAAECAwARBBIhBTEGEyJBUWFxFTJSVHOBkZPSFBYjMzRCQ1NicoKUsQeSorKz0dOh1OJjg8HhFyRE/8QAFAEBAAAAAAAAAAAAAAAAAAAAAP/EABQRAQAAAAAAAAAAAAAAAAAAAAD/2gAMAwEAAhEDEQA/AP3GlKUErhXj3w+BxM8ZAeKCeRCRcB0jZluOcXFZIeFqtiThRE7MpjV2VouSZEWQNxZfjDHZhdwtgTbmJFPbWzBisPNhmYqs0ckRYd8BIpQkX0vY1KxnA4SzpM87lUkilVDHGWR4sthHKVzpGSoJUHW7C9mIoPltmcMppMpXGrNM2IMZwQwouIvdJiY8YliuWLl5jccnXfX0i8LeNdMsU0aHEyYcOViKytEMSJFAz5kUNBfNbXQDebWNh7IGEhEKszANK1za/wAJI8p3aaFyPNWOPgsipEnGP8FiJ8SDYatMcQSp03D3Q1vuigmJ+0MModcDiiGg91JrAM2HGXO+svJIzLyTYnMLc9vfGftGw0ZvZmjVIpJJM0aiNZVEinI7h3IRlYhQbA850rZDwQRVjXjH+DwbYIaLqhEYznTvvgx1a1j/APj9FIyTugKQJJ8FEWbiUWMMrspMbFEUG3QLWOtBV2/tFoxFHGQJJ5kiVrA5RZpJGsdCRFG9uu1fK+/adFx6y5Ayd0WwkmUZW9yh7xMOd1yq/wBpSfBNfU8INntIIZIxd4JklVdBmXK8Uq3OgJile27UCsO0OA0M+Fnwru9ppZpw4sJI5JSSShHQGYdasQdCaDXh9puMUkLkFZYOOQ2GjxFEmXTeDxsZH4uq1qosWzGOLWYiyQwGGPUXZpWRpWsNwAhjAvvu3ntUClKUClKUClKUClKUClKUClKUClKUClKUClKUCs+LxyxAFydTYAKzMTYmwVQSdATu5q0VNwg42VpfmpmiTrN/hW/eAX/tnpoPPd2PwZ/ymI/x07ux+DP+UxH+OtzyhSASAWJAF9SQCSB06AnzV7UE/u7H4M/5TEf46d3Y/Bn/ACmI/wAdamxiCwLoLlgLsNSl84HSRY36LGuqODqLcx8xoMHd2PwZ/wApiP8AHTu7H4M/5TEf461TYxEZVZ1DNooLAFjoNAd+8ekV3oJ3d2PwZ/ymI/x1rwmLWVA6G6m9jYjcSDowBGoNZ9qzEKEQ2eQ5FPOtwSz/AIVBPaAOetWHgEahFFlUBQOgAWA9FB0pSlApSlApSlApSlApSlApSlApSlApSlApSlBi2piCqBU79zkTqY35XYqhm/DWjC4YRoqLuUADpsNNTznrqbOZROX4hnVVCoVkQatrISGIN9FHYp6a7d0JvFJPWxe3QeNtbFGJEYZiAjh7WuGG4qeog1Hw3A1lZ2E4XlkpaMnklI0yvyhmACtlA0GbnvarPdCbxST1sXt07oTeKSeti9ugwvwSUxLEJCpQ4hkdUAZXmYuH6MwJ/ECQd5rXPwejcgsWuI+LFrAZbEG+nL37mzAbwAda9Z9syJlvhJOUwUfCw7zu+fXXuhN4pJ62L26Dm+wtYVVwI4jcoYxyzmDKSVK2ykXAsRexIJAqrU7uhN4pJ62L265z4qdwUWBoy2nGGSMhL6FrBiSQNQOkCg6YEcbI03zReKPsB+EbzuoHZGDz1Rrnh4BGoRRZVAUDoAFgPRXSgUpSgUpSgUpSgUpSgUpSgUpSgUpSgUpSgUpSgUr1kfKCegE+ipeExeJkRZBHhxmVWtxkmmYA27zroK1KnZ8V4GH9ZJ7FM+K8DD+sk9igkcMOFuEwbQJiZ1iJkSQBg2qKSGIIBGn/AJr6TDziRVddVYBgbEXBFwbHUaGvk+FnA19pcRx8eH+AmWUctzmA76M8jvGsL/dFXw2K8DD+sk9igo0qdnxXgYf1knsUz4rwMP6yT2KCjSp+DxkhlaKVIwQiuCjsd7MpBDKPBqhQKUpQKUpQKUpQKUpQKUpQKUpQKUpQKUpQKUpQcsT3jfdb9K4bG+Tw+Si/kFd8T3jfdb9K4bG+Tw+Si/kFBqkewJ6AT6KjnhTGqozK4zxxS2VWYgSB21yjcAh1/wDV7JFQ3iw8JkQYZLRxxNyVW5VzKmUA2AAyHntyjQdMJwojkaRQrARLnZiLAdKm9rMNdNRpv6NDbZQxCVbkNcLpoWF9DbsPbWFMbDGeMSBVLQTzlrANaMx3U5b3vcG9z3tZ8RwyhZdYZG1BUMq5WYOctjmJBvGxFwO81tcXClsLb64tbqjKQkTsrEZlMmY5DbnAUG+4hgRvqrWTZ0CBQ6RKhZI7gBb5VXkKSu/KDYVroJyfK28jH/UkqjU5PlbeRj/qSVRoFKUoFKUoFKUoFKUoFKUoFKUoFKUoFKUoFKUoOWJ7xvut+lcNjfJ4fJRfyCtbLcEHcdKmxbDyKFXEYgBQABxg0AFgO9oKdeojFy1hc2BNtbC9hfzn0msHcg+MYj1g9mncg+MYj1g9mg04nARyEF40YrexZFJF7Xtcabh6K8dzovqo9NR8GuhF7c3WfSambRwLJxdsTiOVIinlruN7/N6q19yD4ziPWD2aDfHEFAVQAAAAALAAaAADcK9qndyD4xiPWD2adyD4xiPWD2aAnytvIx/1JKo1iwmyxG5fPI7EKt3a9lBJsLAW1JrbQKUpQKUpQKUpQKUpQKUpQKUpQKUpQKUpQKUpQKUpQKUJqcdrZ9IE40+Fe0I7ZLHN2KG67UHyH7UOEWNwbYQ4XDxTLLMkfKz5hPf4MclgMrAn90193hs2Vc+XNYZsoOXNblWvra97XrA+xuNsZ5GYggqEJREYbmUKcxYdLE9Vq9g00PNx6dWVZh5tEf8AhPUaClSs2E2gkt8rajvlIIdfvKwDL5xWmgUrhjMYsS53NlBFzzKCQMx6FF9TuA1OgrKnCCAgMZVW4BsxsbG1jY66gqexgeego0rwDevNApWTFbTRDk1Z+aNBd7dJG5R1sQOuuIgll79uKXwEPwh+9J83sXX7VBRpU44GSLWGS4+rkZmX8Mmrr58w6hXvDtVSwR1MbnQK9rMfsMOS/YDfpAoN1KVnxuOSFc8hst1Bb5q5jYFjzLe2u4XoNFKnJt+AgEyqt8psxswzDMLqdQbEG28A62qheg80rDNjGZjHEAWFszt3iX1sQNWaxvlBHWRcX9O44bWSWVz5RkTsCxlRbtueugo0qd734Pq/439qnvfg+r/jf2qCjSpcuF9zDjIg2UavHcm687Le5Dga2HfWtvsRSjkDAMCCCAQQdCDqCD0UHtXCTGxqbNIgPQXAPoJrvUnZeDRuNLRoTx0upQE7xz2oMnv9wQxTYJsTGswCEBmAV84BGR+9Y62te/VVFtrZ9IE40+Fe0I7ZLG/YoY9Nqmt+z/Ati2xz4dHmIQDOAUTIAAVS2UHS9yCeyqB2Tk1gfi/sWvCfwXGX8BXrvQZNpqsScbimaRcyKUVbQrmYLcpe7qL3JYtoCQBurS3CCFFQliM2bKMjEkI4j0yA/OZQOksoGpr1mxw0XEx8XZlYPmJhzKbqc4tl1to4Xz12j2HAFRVjULGAEAJsozpKANd2eND+Gg4ScKcOFLCTNpmGVWJZdbldLFRYgsNARYkVpk2xGvGZiQImVGOUnVlRxbLcnRxWdeC+GAAEVgBYAPJout1HK0U3JK7idTet3uCPl3RTnIZri4LAKoJB03KPRQTcZiYZZUiKsXIUrKvJKZxIyjOCHW4ibS1tBffWjNNDzcenVlWYebRH82U9Rr1xscEciSuPhALIFzFiAGAyxr3xAdxe2gY6i5r2+Gm/6CfhaY/qifxHsoEuOgnR43kUBlZGRmyOAwIIKtZlNj0V89wpxezMNafEyBRM6xF1OazFNC2W5AywqL2sLDcda+nh2REv0asTvZhmc9rNcn01O4Q8CsJj0SOeEFEkEmVeTmYKygMVsSvLOlxuFBph27AyKYZBNmAKCJg5ZdwNwSAPtMQOuvbiJZu/bil8BDeQ/ek+b2Lr9qvEXB2CNQsMawZRZTCAhA32sBZhc3swI13V7DESxfGLxq+HGvLH3o+ftQn7ooNWFwaRDKihRvNhqT0k7yes61yl2qiFwxI4sIWNiRy75bWuTu6K7YbFpKuZGDDdodx5weg9R1rwcEhLEqDmyhri4OW+W4Oml6Dl3TS8QAY8bmysFOXRc2pO4kDQb9D0VomgVwVZQyneCAQe0HQ14OFXk8kcjVbaBbgroB1EivaaZUBZmCgakkgAdpO6gwnAyRfEvcfVSElfwvqyefMOgCueIxkcqNDOpjzqylXNgwIscsgOVtOg36QK6e73l+JTT62QEJ2qmjP/AAg8zV7JshSc0pMrdLgZQfsp3q9tr9JNBLx+ysExklZ0u12fLKoJIAuRrvso7CARY616bM4c4XHQ5sHOjuxVAh0kRm0u8Z1soux5iFNjVuXZUTKVMSagjRFvqLaaVC2ZwCwuAiAwcCLIpVhIdZXZd6tIdbMLr0DMdKCticZHg40zZspdUva5Bcks7no3szdprw3CGFcmZivGC6gg3NyRay3PMerStCCPEKr2uL5gDvDAFSCOkXYEHrFZ34N4cosZiGVFEaqGYARjcmh1XqNBwn4VwxzNA2YFSqkjKeUyoyjIrGTXjFAOW2Y25xfzFwuwrC/GgC1ySrZQMubVrZd3XvsN5FUG2ehzXXvnSQ79XTJkbtHFp+7WQcGMNlycSuW1rXa1vTQbcJjFmTPG11NwDrvUlSCDqCCCLHorNsXRHj+rkkQdSXzoB1BHUeatWFwqxIEQWAva5JOpJOrEk6k89ZNi6q8v1sjuOtRaND2FEU+ego1P2P8AS+Wl/UVQqfsf6Xy0v6igoUpSg8Fb1ObZPF6wPxf2LXhP4LjL+Ar13qlSgmNtni7CeNkJ0BUM6OeYKVF79TAHovXm80v/AEE/C0x/VE/iPZXnbH0Plo//ADUmbY+KWRnjl5LPI5UyNmF2QAISCFzRgi25WFx3xIC9hNnpFfKNT3zEku33mNyfOa01m2cjiJBIQZAqhyNxa2p3Dn6hWmgUpSgUpSgx4nZiOc4uj/WIbPpuB5mHUwI6q5DEyxfGLxi+HGvLH3o+ftQm/giqNeDQTU2k0wBgQFSARK4IjIO4qujPp91TzNXWLZS3DyMZXGoLWyqfsIOSvbbN0k1DG3mwuFwx4sMvuUyOxYgrxaRBTa2q5pACeYa8xqxsrbS4guFUjLbeQbgl1F7HkteNrqdRp00FKlKUClKUGCfBsrGSEqCdWRr5HO69xco1gOUAesGwt692QukkcsZ642ZfM8YZfSQeqqNKCZ744L5eM1te2R723Xtl3aH0V7d34PDPq5PZrynytvIx/wA8lUKCXLi/dA4uItlOjyZWXKvOFJAu5Gmne3v0A0o4woCgAAAAADQAaADqr2pQKn7H+l8tL+oqhU/Y/wBL5aX9RQUKUpQKVhn2qqsUUNI43oliR94khU/ER1XrmMFJL8a+Rfq4mI/el0Y/hy+eg+J/ajwPj2k+GyuwkikVZuLVmYYVjd82QGzC11B8Jq+/2e0fFqIipjACrlIKhV0AFugCumHwyxqERVVRuAAA9ArPPspWYupaNz89CAT94EFX/ED1WoNtKmjGSxfGx5l+sjUn96LVh+HN5q24fErIuZGVlO4ggj0ig60rFteWRIXeIZnQFwtr58vKKC2oLAEAi9iQbHdUXEcIMTCWQ4YuVCnOFbK1wjHKBfTlsoBtrGdTe1B9PSvWN7gG1r20O/8A1rPjcWUsqgM73CrfTTex6FHOesDeRQdMVjEiGZ3VRuuTa56B0nqFQuEaR47Cy4UxYgrIhXMIGBVt6uOMy3IYA+at7rFhlM8zjMMoaZ+bOwQKPATMRoNOc31Na+6Me/OoF3FzoLo2Rrk6CzaUHxf7NthNszArBJh52mYl5WCqRnbQKDm71VAHpPPX1SbTte2FxAubn4NdT0mzamtr4xFJBdAQMxBcAhfCPV10w+KSTNkZWynK1jezWDWPXZgfPQe2HxCyKGU3B3H9ewg6W5rV0qdOOJlVx3spCOOYSW5D+e2Q9N06Ko0ClKUClTu7F/i4ZZR4S5Ah+6ZHXMOsXHXTupJ4niP3sN/noOSYtPdjDjEvxUa2zi+bjJNLX31Wr84i4Dhdsna3uOWxjuI74a4xJ5DS/HWtk8+Yk19t3Uk8TxH72G/z0FGlTxte3xkMsQ8J8hQdrRuwXtNh11vBoPNT9j/S+Wl/UVQqfsf6Xy0v6igoVBjnaVsk7tCSdIQSub/vD4zsQrbnvV6uc+HWRSrqGU71IBB7QaDxh8MsahUVVUbgAAPQK61NOBki+JfMv1UhJH4ZNWXz5h0AV0g2qpYI6mNzuR7DN9xhyX8xJ6QKDNhJcSVguq2McZmLCzh8ozWAIA16q9tjTSM82cyZQ+VA8eVtCwLAhQCh0sLsbKCTdrCrXHE4pY1zOyqvSTYX6O3qoO1TNoYSJLzF+JbS8gYC53AMDyX6gwJ6K8nFyy/FJkX6yVTc/di0bztl7DXXD7KVWzktJJ9Y5uwv4I0VB1KBQZMJj8QQf/rhhzOWMebr4tgzL599d/deI8WT8x/wqjSg+C4dcJ9pYVsN7lwQlaSR1aIEvmUKDvUAx28K9umvotgzySs8k8XEzARrxPGB8iFc+jjRszlgSN/Fjoq3asONhZWEyAkgZWUfPjvfT7Sm5Haw+dcB2x2BWZMj7s0bW01yOsgBvvBKgEdF6+VMGBkjWDjpFycaY85AdhJKXOQyLd7NGQCNQF89fW4bErIuZSCDz9mhB6CDvB1FTk4MQABVS1s+osGYv3xYgco9ZoMEuGwchL+6o8wMTFhPESDEAqE36yu/QkjpqtsbZKYZCkZYqSG1IOuVV0IA35b+fSwsBin4HwOoU5+TuOYXHIiivqCO8hUajp81mGIIoUCwAAA6ABYUGDhCSMOzAXKmNlF7XdXVlF/vAV5914jxZPzH/Cm0TxjxwjwllfqSNsy+mRVHWA3RVGgne6sR4sn5j/hXwfBXhVtLFo8eLwWSEypGMVfIWRplQrxZ1cFSRnWw1r9NrnPArqUYXVgQR0g0Hsq2rPtOd0idokzuByV11PYNTYa2Gptas4GIj5K8VKOYu7I9vtZUcMeuy9leePxX1EH5qT/b0EldrY21zAoBNtIZCVGWJs+XMGa5dhlsCMu82N72zmcxRmTvyiFtLcvKM2g3a3rPx+K+og/NSf7enH4r6iD81J/t6De6ggggEHSx3GsOxG+BAvcK0qKTvKJI6Jrz8lRrz16lMRJyW4uJeco7O5H2SyIEPXZq3QQBFCKLKAAANwAFgPRQdKn7H+l8tL+oqhU/Y/0vlpf1FBQpSlArniMMsilXUMp3qQCD2g10pQRcZDJBkEUvJd1jyyAuEzX1VrhtLbiSOytuH2UqtnYtJJr8I5uwv4IsFQdSgV8v+0Ph5Ds1sOJocQwdw6tGiFTxZ5SauDm5QNra331r7kYosZY3KiRmlaNpCJFzGPkKQGCExgqbaBlBHfE0H1VKzbOjdYkEjBnCqHYbiwGp3Dn6hWmgUpSgUpSgxT7LBYujvG53shFm0sMysCrdpF+giufFYobpYD1mFwf9JDVGlBOyYrw8P6qT26ZMV4eH9VJ7dUaUGbB4MICSczsQWcjUnm05lA0A5us3J00pQKUpQKUpQKUpQKUpQKn7H+l8tL+oqhU7Y/0vlpf1FBumeyk9AJ9AqVgMLNJFHIcU4LIjECKG12UE25HXVPE9433W/SuGxvk8Pkov5BQcu50vjcnq4fYp3Ol8bk9XD7FUa9GmAYLcZiCQL6kLa5A57XHpoIe1eCQxXF8dO78VKkyXih0kS+U9517q3dzpfG5PVw+xW6SYKQCQCxsLnebE2HSbAnzV4lxCpbMyjMQouQLsdwF956qDF3Ol8bk9XD7FO50vjcnq4fYqjSgmYMyLO0TymQcWjglEBBLOp70C40FU6nJ8rbyMf9SSqNApSlApSs7Y9A/Fl1zn5uYX3X3dNqDRSsY2xDfLx0d82S3GLfPe2W1999O2vZNpxMVUSxktmCgOpLFSQ1tdbFWB7D0UGqlcIcajkqrqxABIDAkAkgE25iVb0GveTEKpALAFtACdSerpoOlKywbTikZkSRGZNGUMCVPWObf/AK13hmDqGUgg6gg3BHSCN9B70pelApSlApSlAqe2xELMwaZcxLELiJFW53mwawqhSgl4jYqhG+ExHet/+qXo+9WjY3yeHyUX8grvie8b7rfpXDY3yeHyUX8goNlZZsAHlSUk8hZUtzESZLnzZP8AWtVKCZBsCOMRqhIEchlA33JR47ehv9K7S7MVlVSzHLIsgLHM1w2a1zqBzdlbaUClKUE5PlbeRj/qSVRqcnytvIx/1HqjQKUpQKlPsAGczcYQCUZkyjVktls28C4GnP6LVaUEB+C5aQyPNckm54vUxZ0kEffEAAxqAQBvY2JYtXePg4qyK4cgBsxXKNSJJpUAPzQDO3aAN2t7FKD5p+BS5SiTMql+MYZAby8oFwb3BylRvtyBpvv7Q8DER43V7cWYzpGuYsnFg3bwTxdyPCdjfWvo6UEPafBgTljxrDNKsttbXEQhtoQdwuDfQ231li4DRqpXjXOhAcgcYuYENZjrre1uYALuAFfTUoPmveTGbkvyiScyxqMlzcCPeUAJuNdDrVXYuyBhkKBr3IOihQLKqaKN18lz0sxPPVClApSlApSlApSlB4IqcvBzCjQYaH1S/wBqUoPPvew3i0Pq1/tT3vYbxaH1a/2rzSg8e97DeLQ+rX+1Pe9hvFofVr/avNKDx73sN4tD6tf7U972G8Wh9Wv9q80oO2E2XFESY4kQmwJVACQL2BsNd59NaqUoFKUoFKUoFKUoFKUoFKUoFKUoFKUoFKUo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714" y="2924944"/>
            <a:ext cx="3448708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59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Control Constructs</a:t>
            </a:r>
          </a:p>
        </p:txBody>
      </p:sp>
      <p:pic>
        <p:nvPicPr>
          <p:cNvPr id="1026" name="Picture 2" descr="https://encrypted-tbn1.gstatic.com/images?q=tbn:ANd9GcTjLmOVcZ8aJK11ot0mAZ-jqcH_i0xDUIsNheFOADoifYMn2l0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81619"/>
            <a:ext cx="7134331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79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Stepwise Refinement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250704" cy="4937760"/>
          </a:xfrm>
        </p:spPr>
        <p:txBody>
          <a:bodyPr/>
          <a:lstStyle/>
          <a:p>
            <a:r>
              <a:rPr lang="en-GB" dirty="0"/>
              <a:t>Break a big task into smaller tasks</a:t>
            </a:r>
          </a:p>
          <a:p>
            <a:endParaRPr lang="en-GB" dirty="0"/>
          </a:p>
          <a:p>
            <a:r>
              <a:rPr lang="en-GB" dirty="0"/>
              <a:t>Map the smaller tasks to Java</a:t>
            </a:r>
          </a:p>
          <a:p>
            <a:endParaRPr lang="en-GB" dirty="0"/>
          </a:p>
          <a:p>
            <a:r>
              <a:rPr lang="en-GB" dirty="0"/>
              <a:t>Stepwise refinement is a heuristic not an algorithm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772816"/>
            <a:ext cx="3629456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705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2254</TotalTime>
  <Words>115</Words>
  <Application>Microsoft Macintosh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Bookman Old Style</vt:lpstr>
      <vt:lpstr>Calibri</vt:lpstr>
      <vt:lpstr>Courier New</vt:lpstr>
      <vt:lpstr>Gill Sans MT</vt:lpstr>
      <vt:lpstr>Wingdings</vt:lpstr>
      <vt:lpstr>Wingdings 3</vt:lpstr>
      <vt:lpstr>Origin</vt:lpstr>
      <vt:lpstr> </vt:lpstr>
      <vt:lpstr>Laboratory 1: Aims and Objectives </vt:lpstr>
      <vt:lpstr>What is an Algorithm?</vt:lpstr>
      <vt:lpstr>Control Constructs</vt:lpstr>
      <vt:lpstr>Stepwise Refinement</vt:lpstr>
    </vt:vector>
  </TitlesOfParts>
  <Company>Prifysgol Bangor University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1 - Course Introduction</dc:title>
  <dc:subject>Java Programming 1</dc:subject>
  <dc:creator>Ross Butler</dc:creator>
  <cp:keywords>Java Programming 1 Course Introduction</cp:keywords>
  <cp:lastModifiedBy>David Edward Perkins</cp:lastModifiedBy>
  <cp:revision>259</cp:revision>
  <dcterms:created xsi:type="dcterms:W3CDTF">2008-09-26T15:40:32Z</dcterms:created>
  <dcterms:modified xsi:type="dcterms:W3CDTF">2018-01-19T16:18:48Z</dcterms:modified>
  <cp:category>Lectures</cp:category>
  <cp:contentStatus>Final</cp:contentStatus>
</cp:coreProperties>
</file>