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C6CE7-C4A8-4556-BEEA-B1898BF51E10}" type="datetimeFigureOut">
              <a:rPr lang="cs-CZ" smtClean="0"/>
              <a:t>07.12.2017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32A4-041C-4258-9BB9-5F336BDC658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676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BD83-394B-46E7-9AA9-49B403E61F6A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9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600D-BB93-474A-8FDA-F0903AB8BD04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9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8FFD-D96C-4BBC-928F-F42B677240C2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08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A9BF-DB1F-43D1-B720-82C1E5D792EE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37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F752-AAEA-40D9-9DF4-EF9D9815C9B6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93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02F5-20E5-4B6D-B7CA-F527E1A97648}" type="datetime1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5AE-4C41-476F-A169-3D463C320032}" type="datetime1">
              <a:rPr lang="cs-CZ" smtClean="0"/>
              <a:t>07.12.2017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8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DFE0-244E-4B69-BDE1-2BF26D287DC8}" type="datetime1">
              <a:rPr lang="cs-CZ" smtClean="0"/>
              <a:t>07.12.2017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121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C00-304D-4AC1-A7A1-F7B8C5B9A8EB}" type="datetime1">
              <a:rPr lang="cs-CZ" smtClean="0"/>
              <a:t>07.12.2017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18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1F75-2BD7-4E5E-95A5-673F97865460}" type="datetime1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523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BF0-F3DF-40F5-8C5D-856DB76CD85F}" type="datetime1">
              <a:rPr lang="cs-CZ" smtClean="0"/>
              <a:t>07.12.2017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91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EBA5-BBCF-458F-BAEE-1EE580251AFF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38E-58F2-4B0E-A281-EAA97DD85C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2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800" b="1" dirty="0"/>
              <a:t>Pokročilé </a:t>
            </a:r>
            <a:r>
              <a:rPr lang="cs-CZ" sz="4800" b="1" dirty="0" smtClean="0"/>
              <a:t>asemblery – Projekt</a:t>
            </a:r>
            <a:br>
              <a:rPr lang="cs-CZ" sz="4800" b="1" dirty="0" smtClean="0"/>
            </a:br>
            <a:r>
              <a:rPr lang="cs-CZ" sz="3600" b="1" dirty="0"/>
              <a:t>Grafický editor: Detektor hran a antialiasing</a:t>
            </a:r>
            <a:r>
              <a:rPr lang="cs-CZ" b="1" dirty="0"/>
              <a:t/>
            </a:r>
            <a:br>
              <a:rPr lang="cs-CZ" b="1" dirty="0"/>
            </a:br>
            <a:endParaRPr lang="cs-CZ" sz="4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Dominik Harmim</a:t>
            </a:r>
          </a:p>
          <a:p>
            <a:r>
              <a:rPr lang="cs-CZ" dirty="0" smtClean="0"/>
              <a:t>xharmi00@stud.fit.vutbr.cz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893-355C-4B7D-8190-CD07D4DDE457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8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 řešení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Implementace detekce hran.</a:t>
            </a:r>
          </a:p>
          <a:p>
            <a:r>
              <a:rPr lang="cs-CZ" dirty="0" smtClean="0"/>
              <a:t>Vyhlazování detekovaných hran se nepodařilo vyřešit. (Neúspěšný pokus o vyhlazování hran.)</a:t>
            </a:r>
          </a:p>
          <a:p>
            <a:r>
              <a:rPr lang="cs-CZ" dirty="0" smtClean="0"/>
              <a:t>Zadaný problém jsem implementoval pouze v C++/C bez použití složitějších konstrukcí a knihoven, aby bylo jednoduše možné přepsat program do asembleru.</a:t>
            </a:r>
          </a:p>
          <a:p>
            <a:r>
              <a:rPr lang="cs-CZ" dirty="0" smtClean="0"/>
              <a:t>Zadaný problém se nepodařilo vyřešit </a:t>
            </a:r>
            <a:r>
              <a:rPr lang="en-US" dirty="0" smtClean="0"/>
              <a:t>=&gt;</a:t>
            </a:r>
            <a:r>
              <a:rPr lang="cs-CZ" dirty="0" smtClean="0"/>
              <a:t> algoritmus nepřepsán do asembleru </a:t>
            </a:r>
            <a:r>
              <a:rPr lang="en-US" dirty="0" smtClean="0"/>
              <a:t>=&gt;</a:t>
            </a:r>
            <a:r>
              <a:rPr lang="cs-CZ" dirty="0" smtClean="0"/>
              <a:t> žádná optimalizace.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A9BF-DB1F-43D1-B720-82C1E5D792EE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04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Popis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Detekce hran pomocí Sobelova filtru.</a:t>
            </a:r>
          </a:p>
          <a:p>
            <a:r>
              <a:rPr lang="cs-CZ" dirty="0" smtClean="0"/>
              <a:t>Pokus o vyhlazení </a:t>
            </a:r>
            <a:r>
              <a:rPr lang="cs-CZ" dirty="0"/>
              <a:t>hran algoritmem Xiaolin </a:t>
            </a:r>
            <a:r>
              <a:rPr lang="cs-CZ" dirty="0" smtClean="0"/>
              <a:t>Wu's.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A9BF-DB1F-43D1-B720-82C1E5D792EE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1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 detekce hran pomocí Sobelova filtru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Nejprve jsem převedl obrázek do odstínů šedé a v něm jsem prováděl detekci hran.</a:t>
            </a:r>
          </a:p>
          <a:p>
            <a:r>
              <a:rPr lang="cs-CZ" dirty="0" smtClean="0"/>
              <a:t>Převod do odstínů šedé = modifikace všech pixelů sečtením jeho barevných složek a vydělení 3.</a:t>
            </a:r>
          </a:p>
          <a:p>
            <a:r>
              <a:rPr lang="cs-CZ" dirty="0" smtClean="0"/>
              <a:t>Detekce hran = násobení každého pixelu maticí h</a:t>
            </a:r>
            <a:r>
              <a:rPr lang="cs-CZ" baseline="-25000" dirty="0" smtClean="0"/>
              <a:t>x</a:t>
            </a:r>
            <a:r>
              <a:rPr lang="cs-CZ" dirty="0" smtClean="0"/>
              <a:t> a h</a:t>
            </a:r>
            <a:r>
              <a:rPr lang="cs-CZ" baseline="-25000" dirty="0" smtClean="0"/>
              <a:t>y</a:t>
            </a:r>
            <a:r>
              <a:rPr lang="cs-CZ" dirty="0"/>
              <a:t> </a:t>
            </a:r>
            <a:r>
              <a:rPr lang="cs-CZ" dirty="0" smtClean="0"/>
              <a:t>a sečtení absolutních hodnot výsledků v intervalu </a:t>
            </a:r>
            <a:r>
              <a:rPr lang="en-US" dirty="0" smtClean="0"/>
              <a:t>&lt;0, 255&gt;</a:t>
            </a:r>
            <a:r>
              <a:rPr lang="cs-CZ" dirty="0" smtClean="0"/>
              <a:t>. 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A9BF-DB1F-43D1-B720-82C1E5D792EE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4</a:t>
            </a:fld>
            <a:endParaRPr lang="cs-CZ"/>
          </a:p>
        </p:txBody>
      </p:sp>
      <p:pic>
        <p:nvPicPr>
          <p:cNvPr id="1026" name="Picture 2" descr="http://4.bp.blogspot.com/-BlaS4zr-FGQ/UTPzztl_ScI/AAAAAAAAAkE/YvUHyttUX8U/s1600/sobelKern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915695"/>
            <a:ext cx="5219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 vyhlazování hran </a:t>
            </a:r>
            <a:r>
              <a:rPr lang="cs-CZ" dirty="0"/>
              <a:t>(algoritmus Xiaolin Wu's)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Pokus o vyhlazení hran detekovaných Sobelovým filtrem algoritmem </a:t>
            </a:r>
            <a:r>
              <a:rPr lang="cs-CZ" dirty="0"/>
              <a:t>Xiaolin </a:t>
            </a:r>
            <a:r>
              <a:rPr lang="cs-CZ" dirty="0" smtClean="0"/>
              <a:t>Wu's.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A9BF-DB1F-43D1-B720-82C1E5D792EE}" type="datetime1">
              <a:rPr lang="cs-CZ" smtClean="0"/>
              <a:t>07.12.2017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38E-58F2-4B0E-A281-EAA97DD85C50}" type="slidenum">
              <a:rPr lang="cs-CZ" smtClean="0"/>
              <a:t>5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21" y="3204256"/>
            <a:ext cx="4131858" cy="248528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97" y="3632399"/>
            <a:ext cx="3067478" cy="1629002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968068" y="4961381"/>
            <a:ext cx="304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Demonstrace algoritmu </a:t>
            </a:r>
            <a:r>
              <a:rPr lang="cs-CZ" sz="1400" dirty="0"/>
              <a:t>Xiaolin Wu's</a:t>
            </a:r>
            <a:r>
              <a:rPr lang="cs-CZ" sz="1400" dirty="0" smtClean="0"/>
              <a:t> </a:t>
            </a:r>
            <a:endParaRPr lang="cs-CZ" sz="1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5065773" y="5670592"/>
            <a:ext cx="27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Ukázka výsledného „vyhlazení hran“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4439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182</Words>
  <Application>Microsoft Office PowerPoint</Application>
  <PresentationFormat>Předvádění na obrazovce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Pokročilé asemblery – Projekt Grafický editor: Detektor hran a antialiasing </vt:lpstr>
      <vt:lpstr>Výsledek řešení projektu</vt:lpstr>
      <vt:lpstr>Popis řešení</vt:lpstr>
      <vt:lpstr>Implementace detekce hran pomocí Sobelova filtru</vt:lpstr>
      <vt:lpstr>Implementace vyhlazování hran (algoritmus Xiaolin Wu's)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Pokročilé asemblery – Projekt Grafický editor: Detektor hran a antialiasing</dc:title>
  <dc:creator>Dominik Harmim</dc:creator>
  <cp:lastModifiedBy>Dominik Harmim</cp:lastModifiedBy>
  <cp:revision>18</cp:revision>
  <dcterms:created xsi:type="dcterms:W3CDTF">2017-12-06T23:00:32Z</dcterms:created>
  <dcterms:modified xsi:type="dcterms:W3CDTF">2017-12-07T00:05:40Z</dcterms:modified>
</cp:coreProperties>
</file>