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0"/>
  </p:notes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62161-47D7-4E9E-8E21-1DDCFFBEB5D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BC71-98AD-4B16-8B87-DBD1F1FC4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E51974D-CCF7-4448-9848-0D547EE6A6FC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4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1E38-565D-4911-8330-840F556E38C0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485513D-A315-47CF-95A0-3B3CE0F6476F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50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BF35-E4D2-43E1-BD10-6C4A06274D04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BE2DDF-44D3-4B21-B5AB-28DB82211728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38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CF-66F3-4A4B-880A-2F04856E4BE0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0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0F2-53E7-4E47-9B32-D6956B9EA668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2056-ED92-4C3F-9B2B-11694E8CA4F6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5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A182-88D6-4F9A-A1BD-FC3AA8B1E283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C33-60A9-4DEA-9CB6-1853A67954C9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DBAA-D750-41A0-8CF8-3D82E19F21DD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14407FB-5CBD-4A7C-B727-9C00B919600E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0411/film/index" TargetMode="Externa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390" y="2114166"/>
            <a:ext cx="10572000" cy="2971051"/>
          </a:xfrm>
        </p:spPr>
        <p:txBody>
          <a:bodyPr>
            <a:normAutofit/>
          </a:bodyPr>
          <a:lstStyle/>
          <a:p>
            <a:r>
              <a:rPr lang="en-GB" sz="2000" b="1" i="0" dirty="0" smtClean="0"/>
              <a:t>IMAT </a:t>
            </a:r>
            <a:r>
              <a:rPr lang="en-GB" sz="2000" b="1" i="0" dirty="0" smtClean="0"/>
              <a:t>2904 </a:t>
            </a:r>
            <a:r>
              <a:rPr lang="en-GB" sz="2000" b="1" i="0" dirty="0" smtClean="0"/>
              <a:t>(</a:t>
            </a:r>
            <a:r>
              <a:rPr lang="en-US" sz="2000" b="1" dirty="0" smtClean="0"/>
              <a:t>CTEC2902)</a:t>
            </a:r>
            <a:r>
              <a:rPr lang="en-GB" sz="2000" b="1" i="0" dirty="0" smtClean="0"/>
              <a:t> – Advance Programming</a:t>
            </a:r>
            <a:br>
              <a:rPr lang="en-GB" sz="2000" b="1" i="0" dirty="0" smtClean="0"/>
            </a:br>
            <a:r>
              <a:rPr lang="en-GB" sz="2000" i="0" dirty="0" smtClean="0"/>
              <a:t>Title : </a:t>
            </a:r>
            <a:r>
              <a:rPr lang="en-US" sz="2000" i="0" dirty="0"/>
              <a:t>Group MVC </a:t>
            </a:r>
            <a:r>
              <a:rPr lang="en-US" sz="2000" i="0" dirty="0" smtClean="0"/>
              <a:t>Project</a:t>
            </a:r>
            <a:br>
              <a:rPr lang="en-US" sz="2000" i="0" dirty="0" smtClean="0"/>
            </a:br>
            <a:r>
              <a:rPr lang="en-GB" sz="2000" i="0" dirty="0" smtClean="0"/>
              <a:t>Group Members : Palwinder , Mohammed , Bharat , </a:t>
            </a:r>
            <a:r>
              <a:rPr lang="en-GB" sz="2000" i="0" dirty="0" err="1" smtClean="0"/>
              <a:t>AdriAn</a:t>
            </a:r>
            <a:r>
              <a:rPr lang="en-GB" sz="2000" i="0" dirty="0" smtClean="0"/>
              <a:t> </a:t>
            </a:r>
            <a:r>
              <a:rPr lang="en-GB" sz="2000" i="0" dirty="0" smtClean="0"/>
              <a:t>, Harminder  </a:t>
            </a:r>
            <a:endParaRPr lang="en-GB" sz="2000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759440" cy="4952492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Project </a:t>
            </a:r>
            <a:r>
              <a:rPr lang="en-GB" sz="5400" dirty="0" smtClean="0"/>
              <a:t>Roles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56279"/>
            <a:ext cx="10554574" cy="3636511"/>
          </a:xfrm>
        </p:spPr>
        <p:txBody>
          <a:bodyPr/>
          <a:lstStyle/>
          <a:p>
            <a:r>
              <a:rPr lang="en-GB" dirty="0" smtClean="0"/>
              <a:t>Adrian </a:t>
            </a:r>
            <a:r>
              <a:rPr lang="en-GB" dirty="0"/>
              <a:t>– </a:t>
            </a:r>
            <a:r>
              <a:rPr lang="en-GB" dirty="0" smtClean="0"/>
              <a:t>System Anaylst </a:t>
            </a:r>
            <a:endParaRPr lang="en-GB" dirty="0"/>
          </a:p>
          <a:p>
            <a:r>
              <a:rPr lang="en-GB" dirty="0" smtClean="0"/>
              <a:t>Palwinder – Developer / System Analyst </a:t>
            </a:r>
          </a:p>
          <a:p>
            <a:r>
              <a:rPr lang="en-GB" dirty="0" smtClean="0"/>
              <a:t>Harminder – Developer</a:t>
            </a:r>
          </a:p>
          <a:p>
            <a:r>
              <a:rPr lang="en-GB" dirty="0" smtClean="0"/>
              <a:t>Mohammed – System Analyst</a:t>
            </a:r>
          </a:p>
          <a:p>
            <a:r>
              <a:rPr lang="en-GB" dirty="0" smtClean="0"/>
              <a:t>Bharat - Developer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116886" cy="4952492"/>
          </a:xfrm>
        </p:spPr>
        <p:txBody>
          <a:bodyPr/>
          <a:lstStyle/>
          <a:p>
            <a:r>
              <a:rPr lang="en-GB" dirty="0" smtClean="0"/>
              <a:t>Adrian – System Analyst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r="2871" b="8156"/>
          <a:stretch/>
        </p:blipFill>
        <p:spPr>
          <a:xfrm>
            <a:off x="5332273" y="1562792"/>
            <a:ext cx="6263982" cy="35661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1897"/>
            <a:ext cx="5244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</a:t>
            </a:r>
            <a:r>
              <a:rPr lang="en-GB" dirty="0" smtClean="0"/>
              <a:t>have taken the role System Analyst </a:t>
            </a:r>
            <a:r>
              <a:rPr lang="en-GB" dirty="0"/>
              <a:t>in this project will be to assess </a:t>
            </a:r>
            <a:r>
              <a:rPr lang="en-GB" dirty="0" smtClean="0"/>
              <a:t>developers</a:t>
            </a:r>
            <a:r>
              <a:rPr lang="en-GB" dirty="0" smtClean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am responsible to research problems and plan solutions</a:t>
            </a:r>
            <a:r>
              <a:rPr lang="en-GB" dirty="0" smtClean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the system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Adding comments.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I would also be </a:t>
            </a:r>
            <a:r>
              <a:rPr lang="en-US" dirty="0"/>
              <a:t>keeping the project information intact on GitHub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79" y="542745"/>
            <a:ext cx="11360726" cy="4952492"/>
          </a:xfrm>
        </p:spPr>
        <p:txBody>
          <a:bodyPr>
            <a:normAutofit/>
          </a:bodyPr>
          <a:lstStyle/>
          <a:p>
            <a:r>
              <a:rPr lang="en-GB" sz="4000" dirty="0"/>
              <a:t>Palwinder – Developer / System Analyst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26031" cy="364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Developer / System Analyst</a:t>
            </a:r>
            <a:endParaRPr lang="en-US" dirty="0"/>
          </a:p>
          <a:p>
            <a:r>
              <a:rPr lang="en-GB" dirty="0"/>
              <a:t>My role in this project will be to assess developers</a:t>
            </a:r>
          </a:p>
          <a:p>
            <a:r>
              <a:rPr lang="en-GB" dirty="0"/>
              <a:t>Research problems, plan solutions </a:t>
            </a:r>
          </a:p>
          <a:p>
            <a:r>
              <a:rPr lang="en-GB" dirty="0"/>
              <a:t>Checking if the team has met the requirements</a:t>
            </a:r>
          </a:p>
          <a:p>
            <a:r>
              <a:rPr lang="en-GB" dirty="0"/>
              <a:t>Check if they are following the correct project scenario</a:t>
            </a:r>
          </a:p>
          <a:p>
            <a:r>
              <a:rPr lang="en-GB" dirty="0"/>
              <a:t>I will also be showing good practise of coding, and assisting developers alongside in creating classes and assisting them in making web pages</a:t>
            </a:r>
          </a:p>
          <a:p>
            <a:r>
              <a:rPr lang="en-GB" dirty="0"/>
              <a:t> I would also be </a:t>
            </a:r>
            <a:r>
              <a:rPr lang="en-US" dirty="0"/>
              <a:t>keeping the project information intact on GitHub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832" y="3633397"/>
            <a:ext cx="6400802" cy="23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1108267" cy="4952492"/>
          </a:xfrm>
        </p:spPr>
        <p:txBody>
          <a:bodyPr>
            <a:normAutofit/>
          </a:bodyPr>
          <a:lstStyle/>
          <a:p>
            <a:r>
              <a:rPr lang="en-GB" sz="4400" dirty="0"/>
              <a:t>Harminder –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595" y="1543260"/>
            <a:ext cx="5624176" cy="5799495"/>
          </a:xfrm>
        </p:spPr>
        <p:txBody>
          <a:bodyPr/>
          <a:lstStyle/>
          <a:p>
            <a:r>
              <a:rPr lang="en-GB" dirty="0" smtClean="0"/>
              <a:t>My role is Developer </a:t>
            </a:r>
          </a:p>
          <a:p>
            <a:r>
              <a:rPr lang="en-GB" dirty="0"/>
              <a:t>R</a:t>
            </a:r>
            <a:r>
              <a:rPr lang="en-GB" dirty="0" smtClean="0"/>
              <a:t>equire to </a:t>
            </a:r>
            <a:r>
              <a:rPr lang="en-GB" dirty="0"/>
              <a:t>show good practise of </a:t>
            </a:r>
            <a:r>
              <a:rPr lang="en-GB" dirty="0" smtClean="0"/>
              <a:t>coding</a:t>
            </a:r>
          </a:p>
          <a:p>
            <a:r>
              <a:rPr lang="en-GB" dirty="0" smtClean="0"/>
              <a:t>In </a:t>
            </a:r>
            <a:r>
              <a:rPr lang="en-GB" dirty="0"/>
              <a:t>simple terms have code which is easy to understand and work out what the code does, without users having to read comments. </a:t>
            </a:r>
            <a:endParaRPr lang="en-GB" dirty="0" smtClean="0"/>
          </a:p>
          <a:p>
            <a:r>
              <a:rPr lang="en-GB" dirty="0" smtClean="0"/>
              <a:t>Also </a:t>
            </a:r>
            <a:r>
              <a:rPr lang="en-GB" dirty="0"/>
              <a:t>making sure its clear and understandable what classes do, and there is a well-established logical flow of code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45" t="8957" r="20800" b="26298"/>
          <a:stretch/>
        </p:blipFill>
        <p:spPr>
          <a:xfrm>
            <a:off x="6575367" y="2709951"/>
            <a:ext cx="5037513" cy="32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1274829" cy="4952492"/>
          </a:xfrm>
        </p:spPr>
        <p:txBody>
          <a:bodyPr>
            <a:normAutofit/>
          </a:bodyPr>
          <a:lstStyle/>
          <a:p>
            <a:r>
              <a:rPr lang="en-GB" sz="4400" dirty="0"/>
              <a:t>Mohammed – System Analyst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5" y="1899103"/>
            <a:ext cx="6248398" cy="5655156"/>
          </a:xfrm>
        </p:spPr>
        <p:txBody>
          <a:bodyPr/>
          <a:lstStyle/>
          <a:p>
            <a:r>
              <a:rPr lang="en-US" dirty="0"/>
              <a:t>My role in this project will be </a:t>
            </a:r>
            <a:r>
              <a:rPr lang="en-US" dirty="0" smtClean="0"/>
              <a:t>System Analyst</a:t>
            </a:r>
          </a:p>
          <a:p>
            <a:r>
              <a:rPr lang="en-US" dirty="0"/>
              <a:t>Contributing as a system analysist and making sure all the c</a:t>
            </a:r>
            <a:r>
              <a:rPr lang="en-US" dirty="0" smtClean="0"/>
              <a:t>odes </a:t>
            </a:r>
            <a:r>
              <a:rPr lang="en-US" dirty="0"/>
              <a:t>are well commented and easy to understand and </a:t>
            </a:r>
            <a:r>
              <a:rPr lang="en-US" dirty="0" smtClean="0"/>
              <a:t>also recommending </a:t>
            </a:r>
            <a:r>
              <a:rPr lang="en-US" dirty="0"/>
              <a:t>the developers when creating the project.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06" y="2243849"/>
            <a:ext cx="4929489" cy="35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116886" cy="4952492"/>
          </a:xfrm>
        </p:spPr>
        <p:txBody>
          <a:bodyPr>
            <a:normAutofit/>
          </a:bodyPr>
          <a:lstStyle/>
          <a:p>
            <a:r>
              <a:rPr lang="en-GB" sz="4400" dirty="0"/>
              <a:t>Bharat – Developer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77" y="2090295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Their code is </a:t>
            </a:r>
            <a:r>
              <a:rPr lang="en-US" dirty="0" smtClean="0"/>
              <a:t>organized </a:t>
            </a:r>
            <a:r>
              <a:rPr lang="en-US" dirty="0"/>
              <a:t>into </a:t>
            </a:r>
            <a:r>
              <a:rPr lang="en-US" dirty="0" smtClean="0"/>
              <a:t>classes</a:t>
            </a:r>
          </a:p>
          <a:p>
            <a:r>
              <a:rPr lang="en-US" dirty="0"/>
              <a:t>The code runs properly, and the most common kinds of errors are anticipated and </a:t>
            </a:r>
            <a:r>
              <a:rPr lang="en-US" dirty="0" smtClean="0"/>
              <a:t>handled </a:t>
            </a:r>
            <a:r>
              <a:rPr lang="en-US" dirty="0"/>
              <a:t>with meaningful </a:t>
            </a:r>
            <a:r>
              <a:rPr lang="en-US" dirty="0" smtClean="0"/>
              <a:t>properties</a:t>
            </a:r>
          </a:p>
          <a:p>
            <a:pPr fontAlgn="base"/>
            <a:r>
              <a:rPr lang="en-GB" dirty="0"/>
              <a:t>U</a:t>
            </a:r>
            <a:r>
              <a:rPr lang="en-GB" dirty="0" smtClean="0"/>
              <a:t>sing </a:t>
            </a:r>
            <a:r>
              <a:rPr lang="en-GB" dirty="0"/>
              <a:t>development tools to write and test code to develop these </a:t>
            </a:r>
            <a:r>
              <a:rPr lang="en-GB" dirty="0" smtClean="0"/>
              <a:t>solutions</a:t>
            </a:r>
          </a:p>
          <a:p>
            <a:pPr fontAlgn="base"/>
            <a:r>
              <a:rPr lang="en-GB" dirty="0"/>
              <a:t>T</a:t>
            </a:r>
            <a:r>
              <a:rPr lang="en-GB" dirty="0" smtClean="0"/>
              <a:t>esting </a:t>
            </a:r>
            <a:r>
              <a:rPr lang="en-GB" dirty="0"/>
              <a:t>and modifying systems to ensure that they operate reliably</a:t>
            </a:r>
          </a:p>
          <a:p>
            <a:pPr fontAlgn="base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116886" cy="4952492"/>
          </a:xfrm>
        </p:spPr>
        <p:txBody>
          <a:bodyPr>
            <a:normAutofit/>
          </a:bodyPr>
          <a:lstStyle/>
          <a:p>
            <a:r>
              <a:rPr lang="en-GB" sz="4400" dirty="0" smtClean="0"/>
              <a:t>Evidence </a:t>
            </a:r>
            <a:endParaRPr lang="en-GB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3234" y="219761"/>
            <a:ext cx="6965477" cy="6366930"/>
            <a:chOff x="123234" y="219761"/>
            <a:chExt cx="6965477" cy="6366930"/>
          </a:xfrm>
        </p:grpSpPr>
        <p:pic>
          <p:nvPicPr>
            <p:cNvPr id="9" name="Picture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111" y="219761"/>
              <a:ext cx="2895600" cy="2857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26" name="Group 25"/>
            <p:cNvGrpSpPr/>
            <p:nvPr/>
          </p:nvGrpSpPr>
          <p:grpSpPr>
            <a:xfrm>
              <a:off x="123234" y="219761"/>
              <a:ext cx="3767122" cy="6366930"/>
              <a:chOff x="123234" y="219761"/>
              <a:chExt cx="3767122" cy="6366930"/>
            </a:xfrm>
          </p:grpSpPr>
          <p:pic>
            <p:nvPicPr>
              <p:cNvPr id="8" name="Picture 7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8" r="29654" b="37768"/>
              <a:stretch/>
            </p:blipFill>
            <p:spPr>
              <a:xfrm>
                <a:off x="123234" y="4770582"/>
                <a:ext cx="3767122" cy="181610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123235" y="219761"/>
                <a:ext cx="3767121" cy="4375657"/>
                <a:chOff x="123235" y="219761"/>
                <a:chExt cx="3767121" cy="4375657"/>
              </a:xfrm>
            </p:grpSpPr>
            <p:pic>
              <p:nvPicPr>
                <p:cNvPr id="7" name="Picture 6"/>
                <p:cNvPicPr/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5070" b="26050"/>
                <a:stretch/>
              </p:blipFill>
              <p:spPr>
                <a:xfrm>
                  <a:off x="123235" y="2538094"/>
                  <a:ext cx="3767121" cy="2057324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348405" y="2926081"/>
                  <a:ext cx="1737360" cy="96427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23235" y="219761"/>
                  <a:ext cx="3767121" cy="2143169"/>
                  <a:chOff x="123235" y="219761"/>
                  <a:chExt cx="3767121" cy="2143169"/>
                </a:xfrm>
              </p:grpSpPr>
              <p:pic>
                <p:nvPicPr>
                  <p:cNvPr id="6" name="Picture 5"/>
                  <p:cNvPicPr/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5228" b="23634"/>
                  <a:stretch/>
                </p:blipFill>
                <p:spPr>
                  <a:xfrm>
                    <a:off x="123235" y="219761"/>
                    <a:ext cx="3767121" cy="2143169"/>
                  </a:xfrm>
                  <a:prstGeom prst="rect">
                    <a:avLst/>
                  </a:prstGeom>
                  <a:ln w="38100" cap="sq">
                    <a:solidFill>
                      <a:srgbClr val="000000"/>
                    </a:solidFill>
                    <a:prstDash val="solid"/>
                    <a:miter lim="800000"/>
                  </a:ln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425990" y="559677"/>
                    <a:ext cx="1909885" cy="125579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4" name="Rectangle 13"/>
              <p:cNvSpPr/>
              <p:nvPr/>
            </p:nvSpPr>
            <p:spPr>
              <a:xfrm>
                <a:off x="284674" y="5235434"/>
                <a:ext cx="1737360" cy="96427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455622" y="1729046"/>
              <a:ext cx="1652848" cy="241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5622" y="1362821"/>
              <a:ext cx="1652848" cy="2203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7682" y="360485"/>
              <a:ext cx="1652848" cy="241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6366" y="3305717"/>
            <a:ext cx="5574665" cy="2667000"/>
            <a:chOff x="4289303" y="3276454"/>
            <a:chExt cx="5574665" cy="2667000"/>
          </a:xfrm>
        </p:grpSpPr>
        <p:pic>
          <p:nvPicPr>
            <p:cNvPr id="19" name="Picture 18">
              <a:hlinkClick r:id="rId6"/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33" b="49421"/>
            <a:stretch/>
          </p:blipFill>
          <p:spPr bwMode="auto">
            <a:xfrm>
              <a:off x="4289303" y="3276454"/>
              <a:ext cx="5574665" cy="2667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325426" y="3763173"/>
              <a:ext cx="2673890" cy="6508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088711" y="4595418"/>
            <a:ext cx="966322" cy="5085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511339" y="4031246"/>
            <a:ext cx="1163781" cy="19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174</TotalTime>
  <Words>320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IMAT 2904 (CTEC2902) – Advance Programming Title : Group MVC Project Group Members : Palwinder , Mohammed , Bharat , AdriAn , Harminder  </vt:lpstr>
      <vt:lpstr>Project Roles</vt:lpstr>
      <vt:lpstr>Adrian – System Analyst </vt:lpstr>
      <vt:lpstr>Palwinder – Developer / System Analyst </vt:lpstr>
      <vt:lpstr>Harminder – Developer</vt:lpstr>
      <vt:lpstr>Mohammed – System Analyst </vt:lpstr>
      <vt:lpstr>Bharat – Developer </vt:lpstr>
      <vt:lpstr>Evidence 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 2204 – Advance Programming Title : MVC Group Members : Palwinder , Mohammed , Bharat , Adrien , Harminder  </dc:title>
  <dc:creator>Harminder Bhagra</dc:creator>
  <cp:lastModifiedBy>Harminder Bhagra</cp:lastModifiedBy>
  <cp:revision>32</cp:revision>
  <dcterms:created xsi:type="dcterms:W3CDTF">2018-03-09T12:29:54Z</dcterms:created>
  <dcterms:modified xsi:type="dcterms:W3CDTF">2018-03-12T13:31:37Z</dcterms:modified>
</cp:coreProperties>
</file>