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2" r:id="rId6"/>
    <p:sldId id="263" r:id="rId7"/>
    <p:sldId id="265" r:id="rId8"/>
    <p:sldId id="266" r:id="rId9"/>
    <p:sldId id="269" r:id="rId10"/>
    <p:sldId id="272" r:id="rId11"/>
    <p:sldId id="27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1" autoAdjust="0"/>
    <p:restoredTop sz="94660"/>
  </p:normalViewPr>
  <p:slideViewPr>
    <p:cSldViewPr snapToGrid="0">
      <p:cViewPr varScale="1">
        <p:scale>
          <a:sx n="106" d="100"/>
          <a:sy n="106"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71981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Origins</a:t>
            </a:r>
          </a:p>
          <a:p>
            <a:pPr marL="171450" indent="-171450">
              <a:buFont typeface="Arial" panose="020B0604020202020204" pitchFamily="34" charset="0"/>
              <a:buChar char="•"/>
            </a:pPr>
            <a:r>
              <a:rPr lang="en-US" dirty="0"/>
              <a:t>Middle Ages to Louis XIV</a:t>
            </a:r>
          </a:p>
          <a:p>
            <a:pPr marL="171450" indent="-171450">
              <a:buFont typeface="Arial" panose="020B0604020202020204" pitchFamily="34" charset="0"/>
              <a:buChar char="•"/>
            </a:pPr>
            <a:r>
              <a:rPr lang="en-US" dirty="0"/>
              <a:t>18th and 19th centuries</a:t>
            </a:r>
          </a:p>
          <a:p>
            <a:pPr marL="171450" indent="-171450">
              <a:buFont typeface="Arial" panose="020B0604020202020204" pitchFamily="34" charset="0"/>
              <a:buChar char="•"/>
            </a:pPr>
            <a:r>
              <a:rPr lang="en-US" dirty="0"/>
              <a:t>20th and 21st centuries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2578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Climate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8713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City government</a:t>
            </a:r>
          </a:p>
          <a:p>
            <a:pPr marL="171450" indent="-171450">
              <a:buFont typeface="Arial" panose="020B0604020202020204" pitchFamily="34" charset="0"/>
              <a:buChar char="•"/>
            </a:pPr>
            <a:r>
              <a:rPr lang="en-US" dirty="0"/>
              <a:t>Métropole du Grand Paris</a:t>
            </a:r>
          </a:p>
          <a:p>
            <a:pPr marL="171450" indent="-171450">
              <a:buFont typeface="Arial" panose="020B0604020202020204" pitchFamily="34" charset="0"/>
              <a:buChar char="•"/>
            </a:pPr>
            <a:r>
              <a:rPr lang="en-US" dirty="0"/>
              <a:t>Regional government</a:t>
            </a:r>
          </a:p>
          <a:p>
            <a:pPr marL="171450" indent="-171450">
              <a:buFont typeface="Arial" panose="020B0604020202020204" pitchFamily="34" charset="0"/>
              <a:buChar char="•"/>
            </a:pPr>
            <a:r>
              <a:rPr lang="en-US" dirty="0"/>
              <a:t>National government</a:t>
            </a:r>
          </a:p>
          <a:p>
            <a:pPr marL="171450" indent="-171450">
              <a:buFont typeface="Arial" panose="020B0604020202020204" pitchFamily="34" charset="0"/>
              <a:buChar char="•"/>
            </a:pPr>
            <a:r>
              <a:rPr lang="en-US" dirty="0"/>
              <a:t>Police force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2545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Migration</a:t>
            </a:r>
          </a:p>
          <a:p>
            <a:pPr marL="171450" indent="-171450">
              <a:buFont typeface="Arial" panose="020B0604020202020204" pitchFamily="34" charset="0"/>
              <a:buChar char="•"/>
            </a:pPr>
            <a:r>
              <a:rPr lang="en-US" dirty="0"/>
              <a:t>Religion</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75733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73620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Twin towns and partner cities</a:t>
            </a:r>
          </a:p>
          <a:p>
            <a:pPr marL="171450" indent="-171450">
              <a:buFont typeface="Arial" panose="020B0604020202020204" pitchFamily="34" charset="0"/>
              <a:buChar char="•"/>
            </a:pPr>
            <a:r>
              <a:rPr lang="en-US" dirty="0"/>
              <a:t>Other relationships</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25621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Monuments and attractions</a:t>
            </a:r>
          </a:p>
          <a:p>
            <a:pPr marL="171450" indent="-171450">
              <a:buFont typeface="Arial" panose="020B0604020202020204" pitchFamily="34" charset="0"/>
              <a:buChar char="•"/>
            </a:pPr>
            <a:r>
              <a:rPr lang="en-US" dirty="0"/>
              <a:t>Hotels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03142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10/7/19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10/7/19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32601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Paris_Montage_2017.png" TargetMode="External"/><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H&#244;tel-Dieu_de_Paris,_February_7,_2013.jpg" TargetMode="External"/><Relationship Id="rId2" Type="http://schemas.openxmlformats.org/officeDocument/2006/relationships/image" Target="../media/image8.bin"/><Relationship Id="rId1" Type="http://schemas.openxmlformats.org/officeDocument/2006/relationships/slideLayout" Target="../slideLayouts/slideLayout2.xml"/><Relationship Id="rId4" Type="http://schemas.openxmlformats.org/officeDocument/2006/relationships/hyperlink" Target="https://creativecommons.org/licenses/by-sa/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2.0" TargetMode="External"/><Relationship Id="rId4" Type="http://schemas.openxmlformats.org/officeDocument/2006/relationships/hyperlink" Target="http://commons.wikimedia.org/wiki/File:Paris_raining_autumn_cityscape_(8252181936).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ommons.wikimedia.org/wiki/File:Conseil_d'Etat_Paris_WA.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Basilique_du_Sacr&#233;-C&#339;ur_de_Montmartre_1.jp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DSC_7111-lycee-louis-le-gra.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dirty="0">
                <a:solidFill>
                  <a:schemeClr val="bg1"/>
                </a:solidFill>
              </a:rPr>
              <a:t>Fun Quiz</a:t>
            </a:r>
          </a:p>
        </p:txBody>
      </p:sp>
      <p:sp>
        <p:nvSpPr>
          <p:cNvPr id="3" name="Content Placeholder 2"/>
          <p:cNvSpPr>
            <a:spLocks noGrp="1"/>
          </p:cNvSpPr>
          <p:nvPr>
            <p:ph type="subTitle" idx="1"/>
          </p:nvPr>
        </p:nvSpPr>
        <p:spPr>
          <a:xfrm>
            <a:off x="6746627" y="4750893"/>
            <a:ext cx="4645250" cy="1147863"/>
          </a:xfrm>
        </p:spPr>
        <p:txBody>
          <a:bodyPr anchor="t">
            <a:normAutofit/>
          </a:bodyPr>
          <a:lstStyle/>
          <a:p>
            <a:pPr algn="l"/>
            <a:r>
              <a:rPr lang="en-CA" sz="2000" dirty="0">
                <a:solidFill>
                  <a:schemeClr val="bg1"/>
                </a:solidFill>
              </a:rPr>
              <a:t>Capitals of countries of the world</a:t>
            </a:r>
            <a:endParaRPr sz="2000" dirty="0">
              <a:solidFill>
                <a:schemeClr val="bg1"/>
              </a:solidFill>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ollage for an article about Par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0" y="489204"/>
            <a:ext cx="3221906" cy="4511421"/>
          </a:xfrm>
          <a:prstGeom prst="rect">
            <a:avLst/>
          </a:prstGeom>
        </p:spPr>
      </p:pic>
      <p:sp>
        <p:nvSpPr>
          <p:cNvPr id="5" name="Footer PlaceHolder 3"/>
          <p:cNvSpPr>
            <a:spLocks noGrp="1"/>
          </p:cNvSpPr>
          <p:nvPr>
            <p:ph type="ftr" sz="quarter" idx="11"/>
          </p:nvPr>
        </p:nvSpPr>
        <p:spPr>
          <a:xfrm>
            <a:off x="6746626" y="6199632"/>
            <a:ext cx="4256653" cy="314067"/>
          </a:xfrm>
        </p:spPr>
        <p:txBody>
          <a:bodyPr>
            <a:normAutofit/>
          </a:bodyPr>
          <a:lstStyle/>
          <a:p>
            <a:pPr algn="l">
              <a:lnSpc>
                <a:spcPct val="90000"/>
              </a:lnSpc>
              <a:spcAft>
                <a:spcPts val="600"/>
              </a:spcAft>
            </a:pPr>
            <a:r>
              <a:rPr lang="en-US" sz="800">
                <a:solidFill>
                  <a:schemeClr val="bg1">
                    <a:alpha val="80000"/>
                  </a:schemeClr>
                </a:solidFill>
                <a:hlinkClick r:id="rId3"/>
              </a:rPr>
              <a:t>Photo</a:t>
            </a:r>
            <a:r>
              <a:rPr lang="en-US" sz="800">
                <a:solidFill>
                  <a:schemeClr val="bg1">
                    <a:alpha val="80000"/>
                  </a:schemeClr>
                </a:solidFill>
              </a:rPr>
              <a:t> by AlexTref871, Rüdiger Wölk, Dietmar Rabich, Michael Meinecke, KoS, Benh LIEU SONG / </a:t>
            </a:r>
            <a:r>
              <a:rPr lang="en-US" sz="800">
                <a:solidFill>
                  <a:schemeClr val="bg1">
                    <a:alpha val="80000"/>
                  </a:schemeClr>
                </a:solidFill>
                <a:hlinkClick r:id="rId4"/>
              </a:rPr>
              <a:t>CC BY-SA 4.0</a:t>
            </a:r>
          </a:p>
        </p:txBody>
      </p:sp>
    </p:spTree>
    <p:extLst>
      <p:ext uri="{BB962C8B-B14F-4D97-AF65-F5344CB8AC3E}">
        <p14:creationId xmlns:p14="http://schemas.microsoft.com/office/powerpoint/2010/main" val="206940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169313"/>
          </a:xfrm>
          <a:noFill/>
          <a:ln w="19050">
            <a:solidFill>
              <a:schemeClr val="tx1"/>
            </a:solidFill>
          </a:ln>
        </p:spPr>
        <p:txBody>
          <a:bodyPr wrap="square" anchor="ctr">
            <a:normAutofit/>
          </a:bodyPr>
          <a:lstStyle/>
          <a:p>
            <a:pPr algn="ctr"/>
            <a:r>
              <a:rPr lang="en-US" sz="2800" dirty="0"/>
              <a:t>Lessons I learned:</a:t>
            </a:r>
          </a:p>
        </p:txBody>
      </p:sp>
      <p:sp>
        <p:nvSpPr>
          <p:cNvPr id="3" name="Content Placeholder 2"/>
          <p:cNvSpPr>
            <a:spLocks noGrp="1"/>
          </p:cNvSpPr>
          <p:nvPr>
            <p:ph idx="1"/>
          </p:nvPr>
        </p:nvSpPr>
        <p:spPr>
          <a:xfrm>
            <a:off x="643468" y="2165684"/>
            <a:ext cx="3363974" cy="4427621"/>
          </a:xfrm>
        </p:spPr>
        <p:txBody>
          <a:bodyPr>
            <a:noAutofit/>
          </a:bodyPr>
          <a:lstStyle/>
          <a:p>
            <a:r>
              <a:rPr lang="en-US" sz="2400" dirty="0"/>
              <a:t>I learnt that testing is very important after every change because it kept telling me that if I was going in the right direction. Also, I learnt how to use window prompt and applied it in my project. When you start, it asks you to write your name and the take you to the quiz.</a:t>
            </a:r>
          </a:p>
          <a:p>
            <a:endParaRPr sz="2400" dirty="0"/>
          </a:p>
        </p:txBody>
      </p:sp>
      <p:pic>
        <p:nvPicPr>
          <p:cNvPr id="4" name="Picture 3" descr="Hôtel-Dieu de Par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dirty="0">
                <a:hlinkClick r:id="rId3"/>
              </a:rPr>
              <a:t>Photo</a:t>
            </a:r>
            <a:r>
              <a:rPr lang="en-US" dirty="0"/>
              <a:t> by Groume / </a:t>
            </a:r>
            <a:r>
              <a:rPr lang="en-US" dirty="0">
                <a:hlinkClick r:id="rId4"/>
              </a:rPr>
              <a:t>CC BY-SA 2.0</a:t>
            </a:r>
          </a:p>
        </p:txBody>
      </p:sp>
    </p:spTree>
    <p:extLst>
      <p:ext uri="{BB962C8B-B14F-4D97-AF65-F5344CB8AC3E}">
        <p14:creationId xmlns:p14="http://schemas.microsoft.com/office/powerpoint/2010/main" val="30730324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411030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1782379"/>
          </a:xfrm>
        </p:spPr>
        <p:txBody>
          <a:bodyPr vert="horz" lIns="91440" tIns="45720" rIns="91440" bIns="45720" rtlCol="0" anchor="b">
            <a:normAutofit/>
          </a:bodyPr>
          <a:lstStyle/>
          <a:p>
            <a:pPr algn="ctr"/>
            <a:r>
              <a:rPr lang="en-US" kern="1200" dirty="0">
                <a:solidFill>
                  <a:srgbClr val="FFFFFF"/>
                </a:solidFill>
                <a:latin typeface="+mj-lt"/>
                <a:ea typeface="+mj-ea"/>
                <a:cs typeface="+mj-cs"/>
              </a:rPr>
              <a:t>Question &amp; Answers</a:t>
            </a:r>
          </a:p>
        </p:txBody>
      </p:sp>
    </p:spTree>
    <p:extLst>
      <p:ext uri="{BB962C8B-B14F-4D97-AF65-F5344CB8AC3E}">
        <p14:creationId xmlns:p14="http://schemas.microsoft.com/office/powerpoint/2010/main" val="388023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6090574" y="801866"/>
            <a:ext cx="5306084" cy="5230634"/>
          </a:xfrm>
        </p:spPr>
        <p:txBody>
          <a:bodyPr anchor="ctr">
            <a:normAutofit fontScale="85000" lnSpcReduction="20000"/>
          </a:bodyPr>
          <a:lstStyle/>
          <a:p>
            <a:endParaRPr lang="en-US" dirty="0"/>
          </a:p>
          <a:p>
            <a:r>
              <a:rPr lang="en-US" dirty="0"/>
              <a:t>Introduction</a:t>
            </a:r>
          </a:p>
          <a:p>
            <a:pPr lvl="1"/>
            <a:r>
              <a:rPr lang="en-US" dirty="0"/>
              <a:t>Have a quick demonstration</a:t>
            </a:r>
          </a:p>
          <a:p>
            <a:r>
              <a:rPr lang="en-US" dirty="0"/>
              <a:t>Project architecture</a:t>
            </a:r>
          </a:p>
          <a:p>
            <a:pPr lvl="1"/>
            <a:r>
              <a:rPr lang="en-US" dirty="0"/>
              <a:t>How to develop questions</a:t>
            </a:r>
          </a:p>
          <a:p>
            <a:pPr lvl="1"/>
            <a:r>
              <a:rPr lang="en-US" dirty="0"/>
              <a:t>How to navigate between questions</a:t>
            </a:r>
          </a:p>
          <a:p>
            <a:pPr lvl="1"/>
            <a:r>
              <a:rPr lang="en-US" dirty="0"/>
              <a:t>How to score the result</a:t>
            </a:r>
          </a:p>
          <a:p>
            <a:r>
              <a:rPr lang="en-US" dirty="0"/>
              <a:t>Additional feature of the project</a:t>
            </a:r>
          </a:p>
          <a:p>
            <a:r>
              <a:rPr lang="en-US" dirty="0"/>
              <a:t>Challenges and lessons!</a:t>
            </a:r>
          </a:p>
          <a:p>
            <a:pPr lvl="1"/>
            <a:r>
              <a:rPr lang="en-US" dirty="0"/>
              <a:t>Teamworking</a:t>
            </a:r>
          </a:p>
          <a:p>
            <a:pPr lvl="1"/>
            <a:r>
              <a:rPr lang="en-US" dirty="0"/>
              <a:t>Coding</a:t>
            </a:r>
          </a:p>
          <a:p>
            <a:pPr lvl="1"/>
            <a:r>
              <a:rPr lang="en-US" dirty="0"/>
              <a:t>…</a:t>
            </a:r>
          </a:p>
          <a:p>
            <a:r>
              <a:rPr lang="en-US" dirty="0"/>
              <a:t>Future plan</a:t>
            </a:r>
          </a:p>
          <a:p>
            <a:pPr lvl="1"/>
            <a:r>
              <a:rPr lang="en-US" dirty="0"/>
              <a:t>Any improvement on the project for future?</a:t>
            </a:r>
          </a:p>
          <a:p>
            <a:r>
              <a:rPr lang="en-US" dirty="0"/>
              <a:t>Q/A</a:t>
            </a:r>
          </a:p>
          <a:p>
            <a:endParaRPr lang="en-US" sz="1500" dirty="0">
              <a:solidFill>
                <a:srgbClr val="000000"/>
              </a:solidFill>
            </a:endParaRPr>
          </a:p>
        </p:txBody>
      </p:sp>
    </p:spTree>
    <p:extLst>
      <p:ext uri="{BB962C8B-B14F-4D97-AF65-F5344CB8AC3E}">
        <p14:creationId xmlns:p14="http://schemas.microsoft.com/office/powerpoint/2010/main" val="123614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Introduction</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t>My project is about a general knowledge quiz where you answer the capitals of the cities of the world and you get your score in the end. You can skip to the next question or come back to the last question without any problems and can also check all the correct answers in the end. You can provide the feedback as well by filling the feedback form. For starting the quiz, you have to type your name and it will direct you to the quiz page. </a:t>
            </a:r>
            <a:endParaRPr sz="2400" dirty="0">
              <a:solidFill>
                <a:srgbClr val="000000"/>
              </a:solidFill>
            </a:endParaRPr>
          </a:p>
        </p:txBody>
      </p:sp>
    </p:spTree>
    <p:extLst>
      <p:ext uri="{BB962C8B-B14F-4D97-AF65-F5344CB8AC3E}">
        <p14:creationId xmlns:p14="http://schemas.microsoft.com/office/powerpoint/2010/main" val="126674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Project Architecture</a:t>
            </a: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Look in the slide notes below for topics to consider talking about</a:t>
            </a:r>
          </a:p>
        </p:txBody>
      </p:sp>
    </p:spTree>
    <p:extLst>
      <p:ext uri="{BB962C8B-B14F-4D97-AF65-F5344CB8AC3E}">
        <p14:creationId xmlns:p14="http://schemas.microsoft.com/office/powerpoint/2010/main" val="304449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How to develop questions:</a:t>
            </a:r>
          </a:p>
        </p:txBody>
      </p:sp>
      <p:sp>
        <p:nvSpPr>
          <p:cNvPr id="3" name="Content Placeholder 2"/>
          <p:cNvSpPr>
            <a:spLocks noGrp="1"/>
          </p:cNvSpPr>
          <p:nvPr>
            <p:ph idx="1"/>
          </p:nvPr>
        </p:nvSpPr>
        <p:spPr>
          <a:xfrm>
            <a:off x="674237" y="4170501"/>
            <a:ext cx="3657600" cy="1525597"/>
          </a:xfrm>
        </p:spPr>
        <p:txBody>
          <a:bodyPr vert="horz" lIns="91440" tIns="45720" rIns="91440" bIns="45720" rtlCol="0">
            <a:normAutofit fontScale="92500" lnSpcReduction="10000"/>
          </a:bodyPr>
          <a:lstStyle/>
          <a:p>
            <a:pPr marL="0" indent="0" algn="ctr">
              <a:buNone/>
            </a:pPr>
            <a:r>
              <a:rPr lang="en-US" sz="2000" dirty="0">
                <a:solidFill>
                  <a:schemeClr val="bg1"/>
                </a:solidFill>
              </a:rPr>
              <a:t>I developed the questions, answers, buttons in HTML and gave styling in CSS file and called functions from </a:t>
            </a:r>
            <a:r>
              <a:rPr lang="en-US" sz="2000" dirty="0" err="1">
                <a:solidFill>
                  <a:schemeClr val="bg1"/>
                </a:solidFill>
              </a:rPr>
              <a:t>js</a:t>
            </a:r>
            <a:r>
              <a:rPr lang="en-US" sz="2000" dirty="0">
                <a:solidFill>
                  <a:schemeClr val="bg1"/>
                </a:solidFill>
              </a:rPr>
              <a:t> file. I used events like onclick and created </a:t>
            </a:r>
            <a:r>
              <a:rPr lang="en-US" sz="2000" dirty="0" err="1">
                <a:solidFill>
                  <a:schemeClr val="bg1"/>
                </a:solidFill>
              </a:rPr>
              <a:t>divs</a:t>
            </a:r>
            <a:r>
              <a:rPr lang="en-US" sz="2000" dirty="0">
                <a:solidFill>
                  <a:schemeClr val="bg1"/>
                </a:solidFill>
              </a:rPr>
              <a:t> for each question.</a:t>
            </a:r>
          </a:p>
          <a:p>
            <a:pPr marL="0" indent="0" algn="ctr">
              <a:buNone/>
            </a:pPr>
            <a:endParaRPr lang="en-US" sz="2000" kern="1200" dirty="0">
              <a:solidFill>
                <a:srgbClr val="FFFFFF"/>
              </a:solidFill>
              <a:latin typeface="+mn-lt"/>
              <a:ea typeface="+mn-ea"/>
              <a:cs typeface="+mn-cs"/>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Français : Couleurs automnales, avenue Raphaël à Pa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248456"/>
            <a:ext cx="6553545" cy="4369030"/>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hlinkClick r:id="rId4"/>
              </a:rPr>
              <a:t>Photo</a:t>
            </a:r>
            <a:r>
              <a:rPr lang="en-US" kern="1200">
                <a:solidFill>
                  <a:srgbClr val="595959"/>
                </a:solidFill>
                <a:latin typeface="+mn-lt"/>
                <a:ea typeface="+mn-ea"/>
                <a:cs typeface="+mn-cs"/>
              </a:rPr>
              <a:t> by Valerii Tkachenko / </a:t>
            </a:r>
            <a:r>
              <a:rPr lang="en-US" kern="1200">
                <a:solidFill>
                  <a:srgbClr val="595959"/>
                </a:solidFill>
                <a:latin typeface="+mn-lt"/>
                <a:ea typeface="+mn-ea"/>
                <a:cs typeface="+mn-cs"/>
                <a:hlinkClick r:id="rId5"/>
              </a:rPr>
              <a:t>CC BY 2.0</a:t>
            </a:r>
          </a:p>
        </p:txBody>
      </p:sp>
    </p:spTree>
    <p:extLst>
      <p:ext uri="{BB962C8B-B14F-4D97-AF65-F5344CB8AC3E}">
        <p14:creationId xmlns:p14="http://schemas.microsoft.com/office/powerpoint/2010/main" val="225275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65483" y="466579"/>
            <a:ext cx="11100443" cy="639471"/>
          </a:xfrm>
        </p:spPr>
        <p:txBody>
          <a:bodyPr vert="horz" lIns="91440" tIns="45720" rIns="91440" bIns="45720" rtlCol="0" anchor="b">
            <a:normAutofit fontScale="90000"/>
          </a:bodyPr>
          <a:lstStyle/>
          <a:p>
            <a:pPr algn="ctr"/>
            <a:br>
              <a:rPr lang="en-US" sz="5400" dirty="0">
                <a:solidFill>
                  <a:schemeClr val="bg1"/>
                </a:solidFill>
              </a:rPr>
            </a:br>
            <a:r>
              <a:rPr lang="en-US" sz="5400" dirty="0">
                <a:solidFill>
                  <a:schemeClr val="bg1"/>
                </a:solidFill>
              </a:rPr>
              <a:t>How to navigate between QUIZ-questions</a:t>
            </a:r>
            <a:endParaRPr lang="en-US" sz="5400" kern="1200" dirty="0">
              <a:solidFill>
                <a:schemeClr val="bg1"/>
              </a:solidFill>
            </a:endParaRPr>
          </a:p>
        </p:txBody>
      </p:sp>
      <p:sp>
        <p:nvSpPr>
          <p:cNvPr id="3" name="Content Placeholder 2"/>
          <p:cNvSpPr>
            <a:spLocks noGrp="1"/>
          </p:cNvSpPr>
          <p:nvPr>
            <p:ph idx="1"/>
          </p:nvPr>
        </p:nvSpPr>
        <p:spPr>
          <a:xfrm>
            <a:off x="526075" y="1106050"/>
            <a:ext cx="11139852" cy="1116982"/>
          </a:xfrm>
        </p:spPr>
        <p:txBody>
          <a:bodyPr vert="horz" lIns="91440" tIns="45720" rIns="91440" bIns="45720" rtlCol="0">
            <a:normAutofit/>
          </a:bodyPr>
          <a:lstStyle/>
          <a:p>
            <a:pPr marL="0" indent="0" algn="ctr">
              <a:buNone/>
            </a:pPr>
            <a:r>
              <a:rPr lang="en-US" sz="2400" dirty="0">
                <a:solidFill>
                  <a:schemeClr val="bg1"/>
                </a:solidFill>
              </a:rPr>
              <a:t>I used display none, block feature in </a:t>
            </a:r>
            <a:r>
              <a:rPr lang="en-US" sz="2400" dirty="0" err="1">
                <a:solidFill>
                  <a:schemeClr val="bg1"/>
                </a:solidFill>
              </a:rPr>
              <a:t>css</a:t>
            </a:r>
            <a:r>
              <a:rPr lang="en-US" sz="2400" dirty="0">
                <a:solidFill>
                  <a:schemeClr val="bg1"/>
                </a:solidFill>
              </a:rPr>
              <a:t> and in </a:t>
            </a:r>
            <a:r>
              <a:rPr lang="en-US" sz="2400" dirty="0" err="1">
                <a:solidFill>
                  <a:schemeClr val="bg1"/>
                </a:solidFill>
              </a:rPr>
              <a:t>js</a:t>
            </a:r>
            <a:r>
              <a:rPr lang="en-US" sz="2400" dirty="0">
                <a:solidFill>
                  <a:schemeClr val="bg1"/>
                </a:solidFill>
              </a:rPr>
              <a:t> file, I used event like onclick for displaying previous and next question as I had made different </a:t>
            </a:r>
            <a:r>
              <a:rPr lang="en-US" sz="2400" dirty="0" err="1">
                <a:solidFill>
                  <a:schemeClr val="bg1"/>
                </a:solidFill>
              </a:rPr>
              <a:t>divs</a:t>
            </a:r>
            <a:r>
              <a:rPr lang="en-US" sz="2400" dirty="0">
                <a:solidFill>
                  <a:schemeClr val="bg1"/>
                </a:solidFill>
              </a:rPr>
              <a:t> and given them id’s so I could use onclick for each question div.</a:t>
            </a:r>
          </a:p>
          <a:p>
            <a:pPr marL="0" indent="0" algn="ctr">
              <a:buNone/>
            </a:pPr>
            <a:endParaRPr lang="en-US" sz="2000" kern="1200" dirty="0">
              <a:solidFill>
                <a:srgbClr val="E7E6E6"/>
              </a:solidFill>
              <a:latin typeface="+mn-lt"/>
              <a:ea typeface="+mn-ea"/>
              <a:cs typeface="+mn-cs"/>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French Conseil d'État (Council of State, administrative court), located since 1871 in the main building of the Palais-Royal, in Pa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2607330"/>
            <a:ext cx="11496821" cy="3879810"/>
          </a:xfrm>
          <a:prstGeom prst="rect">
            <a:avLst/>
          </a:prstGeom>
        </p:spPr>
      </p:pic>
      <p:sp>
        <p:nvSpPr>
          <p:cNvPr id="5" name="Footer PlaceHolder 3"/>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hlinkClick r:id="rId4"/>
              </a:rPr>
              <a:t>Photo</a:t>
            </a:r>
            <a:r>
              <a:rPr lang="en-US" kern="1200">
                <a:solidFill>
                  <a:srgbClr val="898989"/>
                </a:solidFill>
                <a:latin typeface="+mn-lt"/>
                <a:ea typeface="+mn-ea"/>
                <a:cs typeface="+mn-cs"/>
              </a:rPr>
              <a:t> by Marie-Lan Nguyen / Public domain</a:t>
            </a:r>
          </a:p>
        </p:txBody>
      </p:sp>
    </p:spTree>
    <p:extLst>
      <p:ext uri="{BB962C8B-B14F-4D97-AF65-F5344CB8AC3E}">
        <p14:creationId xmlns:p14="http://schemas.microsoft.com/office/powerpoint/2010/main" val="169255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1"/>
            <a:ext cx="3657600" cy="1275346"/>
          </a:xfrm>
        </p:spPr>
        <p:txBody>
          <a:bodyPr vert="horz" lIns="91440" tIns="45720" rIns="91440" bIns="45720" rtlCol="0" anchor="b">
            <a:normAutofit/>
          </a:bodyPr>
          <a:lstStyle/>
          <a:p>
            <a:pPr lvl="1"/>
            <a:r>
              <a:rPr lang="en-US" sz="3200" dirty="0">
                <a:solidFill>
                  <a:schemeClr val="bg1"/>
                </a:solidFill>
              </a:rPr>
              <a:t>How to score the QUIZ result</a:t>
            </a:r>
          </a:p>
        </p:txBody>
      </p:sp>
      <p:sp>
        <p:nvSpPr>
          <p:cNvPr id="3" name="Content Placeholder 2"/>
          <p:cNvSpPr>
            <a:spLocks noGrp="1"/>
          </p:cNvSpPr>
          <p:nvPr>
            <p:ph idx="1"/>
          </p:nvPr>
        </p:nvSpPr>
        <p:spPr>
          <a:xfrm>
            <a:off x="674237" y="2622885"/>
            <a:ext cx="3657600" cy="3073214"/>
          </a:xfrm>
        </p:spPr>
        <p:txBody>
          <a:bodyPr vert="horz" lIns="91440" tIns="45720" rIns="91440" bIns="45720" rtlCol="0">
            <a:normAutofit/>
          </a:bodyPr>
          <a:lstStyle/>
          <a:p>
            <a:pPr marL="0" indent="0" algn="ctr">
              <a:buNone/>
            </a:pPr>
            <a:r>
              <a:rPr lang="en-US" sz="2000" dirty="0">
                <a:solidFill>
                  <a:schemeClr val="bg1"/>
                </a:solidFill>
              </a:rPr>
              <a:t>I used the </a:t>
            </a:r>
            <a:r>
              <a:rPr lang="en-US" sz="2000" dirty="0" err="1">
                <a:solidFill>
                  <a:schemeClr val="bg1"/>
                </a:solidFill>
              </a:rPr>
              <a:t>getScore</a:t>
            </a:r>
            <a:r>
              <a:rPr lang="en-US" sz="2000" dirty="0">
                <a:solidFill>
                  <a:schemeClr val="bg1"/>
                </a:solidFill>
              </a:rPr>
              <a:t> and </a:t>
            </a:r>
            <a:r>
              <a:rPr lang="en-US" sz="2000" dirty="0" err="1">
                <a:solidFill>
                  <a:schemeClr val="bg1"/>
                </a:solidFill>
              </a:rPr>
              <a:t>returntScore</a:t>
            </a:r>
            <a:r>
              <a:rPr lang="en-US" sz="2000" dirty="0">
                <a:solidFill>
                  <a:schemeClr val="bg1"/>
                </a:solidFill>
              </a:rPr>
              <a:t> in function. Used onclick in html and called functions from </a:t>
            </a:r>
            <a:r>
              <a:rPr lang="en-US" sz="2000" dirty="0" err="1">
                <a:solidFill>
                  <a:schemeClr val="bg1"/>
                </a:solidFill>
              </a:rPr>
              <a:t>js</a:t>
            </a:r>
            <a:r>
              <a:rPr lang="en-US" sz="2000" dirty="0">
                <a:solidFill>
                  <a:schemeClr val="bg1"/>
                </a:solidFill>
              </a:rPr>
              <a:t> file</a:t>
            </a:r>
            <a:r>
              <a:rPr lang="en-US" sz="2400" dirty="0">
                <a:solidFill>
                  <a:schemeClr val="bg1"/>
                </a:solidFill>
              </a:rPr>
              <a:t>.</a:t>
            </a:r>
          </a:p>
          <a:p>
            <a:pPr marL="0" indent="0" algn="ctr">
              <a:buNone/>
            </a:pPr>
            <a:r>
              <a:rPr lang="en-CA" sz="2400" dirty="0">
                <a:solidFill>
                  <a:schemeClr val="bg1"/>
                </a:solidFill>
              </a:rPr>
              <a:t>Used for loop and if and else for score.</a:t>
            </a:r>
          </a:p>
          <a:p>
            <a:pPr marL="0" indent="0" algn="ctr">
              <a:buNone/>
            </a:pPr>
            <a:endParaRPr lang="en-US" sz="2000" kern="1200" dirty="0">
              <a:solidFill>
                <a:schemeClr val="bg1"/>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Basilique du Sacré-Cœur de Montmart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319453"/>
            <a:ext cx="6553545" cy="4227036"/>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hlinkClick r:id="rId4"/>
              </a:rPr>
              <a:t>Photo</a:t>
            </a:r>
            <a:r>
              <a:rPr lang="en-US" kern="1200">
                <a:solidFill>
                  <a:srgbClr val="595959"/>
                </a:solidFill>
                <a:latin typeface="+mn-lt"/>
                <a:ea typeface="+mn-ea"/>
                <a:cs typeface="+mn-cs"/>
              </a:rPr>
              <a:t> by Sebastian Bergmann / </a:t>
            </a:r>
            <a:r>
              <a:rPr lang="en-US" kern="1200">
                <a:solidFill>
                  <a:srgbClr val="595959"/>
                </a:solidFill>
                <a:latin typeface="+mn-lt"/>
                <a:ea typeface="+mn-ea"/>
                <a:cs typeface="+mn-cs"/>
                <a:hlinkClick r:id="rId5"/>
              </a:rPr>
              <a:t>CC BY-SA 2.0</a:t>
            </a:r>
          </a:p>
        </p:txBody>
      </p:sp>
    </p:spTree>
    <p:extLst>
      <p:ext uri="{BB962C8B-B14F-4D97-AF65-F5344CB8AC3E}">
        <p14:creationId xmlns:p14="http://schemas.microsoft.com/office/powerpoint/2010/main" val="90668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Additional Feature I worked on:</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3600" dirty="0"/>
              <a:t>I added an extra feedback form and a homepage.</a:t>
            </a:r>
          </a:p>
          <a:p>
            <a:r>
              <a:rPr lang="en-US" sz="3600" dirty="0">
                <a:solidFill>
                  <a:srgbClr val="000000"/>
                </a:solidFill>
              </a:rPr>
              <a:t>In the homepage, first you write your name and press okay and then the quiz starts. We canto keep track of students and their information, as in who finished the quiz and their scores.</a:t>
            </a:r>
            <a:endParaRPr sz="3600" dirty="0">
              <a:solidFill>
                <a:srgbClr val="000000"/>
              </a:solidFill>
            </a:endParaRPr>
          </a:p>
        </p:txBody>
      </p:sp>
    </p:spTree>
    <p:extLst>
      <p:ext uri="{BB962C8B-B14F-4D97-AF65-F5344CB8AC3E}">
        <p14:creationId xmlns:p14="http://schemas.microsoft.com/office/powerpoint/2010/main" val="348629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1"/>
            <a:ext cx="3657600" cy="1525598"/>
          </a:xfrm>
        </p:spPr>
        <p:txBody>
          <a:bodyPr vert="horz" lIns="91440" tIns="45720" rIns="91440" bIns="45720" rtlCol="0" anchor="b">
            <a:normAutofit fontScale="90000"/>
          </a:bodyPr>
          <a:lstStyle/>
          <a:p>
            <a:pPr algn="ctr"/>
            <a:r>
              <a:rPr lang="en-US" sz="3600" dirty="0">
                <a:solidFill>
                  <a:schemeClr val="bg1"/>
                </a:solidFill>
              </a:rPr>
              <a:t>Challenges that I faced during this project:</a:t>
            </a:r>
            <a:endParaRPr lang="en-US" sz="3600" kern="1200" dirty="0">
              <a:solidFill>
                <a:schemeClr val="bg1"/>
              </a:solidFill>
            </a:endParaRPr>
          </a:p>
        </p:txBody>
      </p:sp>
      <p:sp>
        <p:nvSpPr>
          <p:cNvPr id="3" name="Content Placeholder 2"/>
          <p:cNvSpPr>
            <a:spLocks noGrp="1"/>
          </p:cNvSpPr>
          <p:nvPr>
            <p:ph idx="1"/>
          </p:nvPr>
        </p:nvSpPr>
        <p:spPr>
          <a:xfrm>
            <a:off x="655721" y="2930322"/>
            <a:ext cx="3676116" cy="3426028"/>
          </a:xfrm>
        </p:spPr>
        <p:txBody>
          <a:bodyPr vert="horz" lIns="91440" tIns="45720" rIns="91440" bIns="45720" rtlCol="0">
            <a:noAutofit/>
          </a:bodyPr>
          <a:lstStyle/>
          <a:p>
            <a:pPr marL="0" indent="0" algn="ctr">
              <a:buNone/>
            </a:pPr>
            <a:r>
              <a:rPr lang="en-US" sz="2400" dirty="0">
                <a:solidFill>
                  <a:schemeClr val="bg1"/>
                </a:solidFill>
              </a:rPr>
              <a:t>I faced difficulties making </a:t>
            </a:r>
            <a:r>
              <a:rPr lang="en-US" sz="2400" dirty="0" err="1">
                <a:solidFill>
                  <a:schemeClr val="bg1"/>
                </a:solidFill>
              </a:rPr>
              <a:t>js</a:t>
            </a:r>
            <a:r>
              <a:rPr lang="en-US" sz="2400" dirty="0">
                <a:solidFill>
                  <a:schemeClr val="bg1"/>
                </a:solidFill>
              </a:rPr>
              <a:t> file and calling functions because its case sensitive so I had to focus a lot when it wasn’t working. I did this project myself so I felt like I was out of options and I couldn’t explore my ideas as I didn’t have a partner to discuss with or for feedback</a:t>
            </a:r>
            <a:endParaRPr lang="en-US" sz="2400" kern="1200" dirty="0">
              <a:solidFill>
                <a:schemeClr val="bg1"/>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condary School Louis le Grand, Paris, Fra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267571"/>
            <a:ext cx="6553545" cy="4330800"/>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hlinkClick r:id="rId4"/>
              </a:rPr>
              <a:t>Photo</a:t>
            </a:r>
            <a:r>
              <a:rPr lang="en-US" kern="1200">
                <a:solidFill>
                  <a:srgbClr val="595959"/>
                </a:solidFill>
                <a:latin typeface="+mn-lt"/>
                <a:ea typeface="+mn-ea"/>
                <a:cs typeface="+mn-cs"/>
              </a:rPr>
              <a:t> by Pline / </a:t>
            </a:r>
            <a:r>
              <a:rPr lang="en-US" kern="1200">
                <a:solidFill>
                  <a:srgbClr val="595959"/>
                </a:solidFill>
                <a:latin typeface="+mn-lt"/>
                <a:ea typeface="+mn-ea"/>
                <a:cs typeface="+mn-cs"/>
                <a:hlinkClick r:id="rId5"/>
              </a:rPr>
              <a:t>CC BY-SA 3.0</a:t>
            </a:r>
          </a:p>
        </p:txBody>
      </p:sp>
    </p:spTree>
    <p:extLst>
      <p:ext uri="{BB962C8B-B14F-4D97-AF65-F5344CB8AC3E}">
        <p14:creationId xmlns:p14="http://schemas.microsoft.com/office/powerpoint/2010/main" val="185264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605</Words>
  <Application>Microsoft Macintosh PowerPoint</Application>
  <PresentationFormat>Widescreen</PresentationFormat>
  <Paragraphs>75</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Fun Quiz</vt:lpstr>
      <vt:lpstr>Contents</vt:lpstr>
      <vt:lpstr>Introduction</vt:lpstr>
      <vt:lpstr>Project Architecture</vt:lpstr>
      <vt:lpstr>How to develop questions:</vt:lpstr>
      <vt:lpstr> How to navigate between QUIZ-questions</vt:lpstr>
      <vt:lpstr>How to score the QUIZ result</vt:lpstr>
      <vt:lpstr>Additional Feature I worked on:</vt:lpstr>
      <vt:lpstr>Challenges that I faced during this project:</vt:lpstr>
      <vt:lpstr>Lessons I learned:</vt:lpstr>
      <vt:lpstr>Thank You</vt:lpstr>
      <vt:lpstr>Question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Harminder Kaur</dc:creator>
  <cp:lastModifiedBy>Harminder Kaur</cp:lastModifiedBy>
  <cp:revision>14</cp:revision>
  <dcterms:created xsi:type="dcterms:W3CDTF">2019-10-07T13:51:37Z</dcterms:created>
  <dcterms:modified xsi:type="dcterms:W3CDTF">2019-10-07T18:44:23Z</dcterms:modified>
</cp:coreProperties>
</file>