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AA4D-F6DA-4D9E-ABC5-40F2994729A8}" type="datetimeFigureOut">
              <a:rPr lang="en-GB" smtClean="0"/>
              <a:t>20/11/2015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16-31F0-49AF-89F6-C356FB2D3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30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AA4D-F6DA-4D9E-ABC5-40F2994729A8}" type="datetimeFigureOut">
              <a:rPr lang="en-GB" smtClean="0"/>
              <a:t>20/11/2015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16-31F0-49AF-89F6-C356FB2D3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AA4D-F6DA-4D9E-ABC5-40F2994729A8}" type="datetimeFigureOut">
              <a:rPr lang="en-GB" smtClean="0"/>
              <a:t>20/11/2015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16-31F0-49AF-89F6-C356FB2D3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33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AA4D-F6DA-4D9E-ABC5-40F2994729A8}" type="datetimeFigureOut">
              <a:rPr lang="en-GB" smtClean="0"/>
              <a:t>20/11/2015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16-31F0-49AF-89F6-C356FB2D3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4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AA4D-F6DA-4D9E-ABC5-40F2994729A8}" type="datetimeFigureOut">
              <a:rPr lang="en-GB" smtClean="0"/>
              <a:t>20/11/2015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16-31F0-49AF-89F6-C356FB2D3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88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AA4D-F6DA-4D9E-ABC5-40F2994729A8}" type="datetimeFigureOut">
              <a:rPr lang="en-GB" smtClean="0"/>
              <a:t>20/11/2015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16-31F0-49AF-89F6-C356FB2D3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9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AA4D-F6DA-4D9E-ABC5-40F2994729A8}" type="datetimeFigureOut">
              <a:rPr lang="en-GB" smtClean="0"/>
              <a:t>20/11/2015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16-31F0-49AF-89F6-C356FB2D3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7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AA4D-F6DA-4D9E-ABC5-40F2994729A8}" type="datetimeFigureOut">
              <a:rPr lang="en-GB" smtClean="0"/>
              <a:t>20/11/2015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16-31F0-49AF-89F6-C356FB2D3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8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AA4D-F6DA-4D9E-ABC5-40F2994729A8}" type="datetimeFigureOut">
              <a:rPr lang="en-GB" smtClean="0"/>
              <a:t>20/11/2015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16-31F0-49AF-89F6-C356FB2D3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61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AA4D-F6DA-4D9E-ABC5-40F2994729A8}" type="datetimeFigureOut">
              <a:rPr lang="en-GB" smtClean="0"/>
              <a:t>20/11/2015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16-31F0-49AF-89F6-C356FB2D3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54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AA4D-F6DA-4D9E-ABC5-40F2994729A8}" type="datetimeFigureOut">
              <a:rPr lang="en-GB" smtClean="0"/>
              <a:t>20/11/2015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0916-31F0-49AF-89F6-C356FB2D3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93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AA4D-F6DA-4D9E-ABC5-40F2994729A8}" type="datetimeFigureOut">
              <a:rPr lang="en-GB" smtClean="0"/>
              <a:t>20/11/2015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0916-31F0-49AF-89F6-C356FB2D3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4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ImageRekt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Mikael </a:t>
            </a:r>
            <a:r>
              <a:rPr lang="en-GB" dirty="0" err="1" smtClean="0"/>
              <a:t>Gousetis</a:t>
            </a:r>
            <a:endParaRPr lang="en-GB" dirty="0" smtClean="0"/>
          </a:p>
          <a:p>
            <a:r>
              <a:rPr lang="en-GB" dirty="0" smtClean="0"/>
              <a:t>Matti M</a:t>
            </a:r>
            <a:r>
              <a:rPr lang="fi-FI" dirty="0" smtClean="0"/>
              <a:t>äki-Kihniä</a:t>
            </a:r>
          </a:p>
          <a:p>
            <a:r>
              <a:rPr lang="fi-FI" dirty="0" smtClean="0"/>
              <a:t>Juhani Lavonen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7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User stories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 a user I want to have an account, so that I can save pictures.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 a user I want to set my photo as private, so that it cannot be seen by everyone.</a:t>
            </a:r>
            <a:endParaRPr lang="fi-FI" dirty="0" smtClean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en-GB" dirty="0"/>
              <a:t>As a user I want my image to upload fast, so that I don’t have to wait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85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Database model</a:t>
            </a:r>
            <a:endParaRPr lang="en-GB" dirty="0"/>
          </a:p>
        </p:txBody>
      </p:sp>
      <p:pic>
        <p:nvPicPr>
          <p:cNvPr id="1026" name="Picture 2" descr="http://puu.sh/ls2Pp/dff2a3ad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95" y="1261888"/>
            <a:ext cx="8247019" cy="529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Personas</a:t>
            </a:r>
            <a:endParaRPr lang="en-GB" dirty="0"/>
          </a:p>
        </p:txBody>
      </p:sp>
      <p:pic>
        <p:nvPicPr>
          <p:cNvPr id="2054" name="Picture 6" descr="http://puu.sh/ls334/ec5cdfab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5" y="1258723"/>
            <a:ext cx="31908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puu.sh/ls34B/949da663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258723"/>
            <a:ext cx="58578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puu.sh/ls35H/c4da02cb5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3876675"/>
            <a:ext cx="79152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4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ImageRekt</vt:lpstr>
      <vt:lpstr>User stories</vt:lpstr>
      <vt:lpstr>Database model</vt:lpstr>
      <vt:lpstr>Personas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ImageRekt</dc:title>
  <dc:creator>Matti</dc:creator>
  <cp:lastModifiedBy>Matti</cp:lastModifiedBy>
  <cp:revision>2</cp:revision>
  <dcterms:created xsi:type="dcterms:W3CDTF">2015-11-20T07:23:24Z</dcterms:created>
  <dcterms:modified xsi:type="dcterms:W3CDTF">2015-11-20T07:29:57Z</dcterms:modified>
</cp:coreProperties>
</file>